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9" r:id="rId5"/>
    <p:sldId id="1244" r:id="rId6"/>
    <p:sldId id="1240" r:id="rId7"/>
    <p:sldId id="1241" r:id="rId8"/>
    <p:sldId id="1242" r:id="rId9"/>
    <p:sldId id="1243" r:id="rId10"/>
    <p:sldId id="1250" r:id="rId11"/>
    <p:sldId id="1256" r:id="rId12"/>
    <p:sldId id="1246" r:id="rId13"/>
    <p:sldId id="1247" r:id="rId14"/>
    <p:sldId id="1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397"/>
    <a:srgbClr val="016542"/>
    <a:srgbClr val="34B3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72886" autoAdjust="0"/>
  </p:normalViewPr>
  <p:slideViewPr>
    <p:cSldViewPr snapToGrid="0">
      <p:cViewPr varScale="1">
        <p:scale>
          <a:sx n="42" d="100"/>
          <a:sy n="42" d="100"/>
        </p:scale>
        <p:origin x="39" y="54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0" d="100"/>
          <a:sy n="70" d="100"/>
        </p:scale>
        <p:origin x="2547"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63127-336E-4C8C-A9B6-B695B36CFB10}" type="doc">
      <dgm:prSet loTypeId="urn:microsoft.com/office/officeart/2009/layout/CircleArrowProcess" loCatId="process" qsTypeId="urn:microsoft.com/office/officeart/2005/8/quickstyle/simple1" qsCatId="simple" csTypeId="urn:microsoft.com/office/officeart/2005/8/colors/accent6_3" csCatId="accent6" phldr="1"/>
      <dgm:spPr/>
      <dgm:t>
        <a:bodyPr/>
        <a:lstStyle/>
        <a:p>
          <a:endParaRPr lang="pt-PT"/>
        </a:p>
      </dgm:t>
    </dgm:pt>
    <dgm:pt modelId="{30708A1C-C482-45AB-8A12-0DECDE2CEC23}">
      <dgm:prSet phldrT="[Texto]" custT="1"/>
      <dgm:spPr/>
      <dgm:t>
        <a:bodyPr/>
        <a:lstStyle/>
        <a:p>
          <a:r>
            <a:rPr lang="pt-PT" sz="1600" dirty="0">
              <a:latin typeface="Trebuchet MS" panose="020B0603020202020204" pitchFamily="34" charset="0"/>
            </a:rPr>
            <a:t>TOOL BOX for M2M UVAR</a:t>
          </a:r>
        </a:p>
      </dgm:t>
    </dgm:pt>
    <dgm:pt modelId="{8957F1B1-A159-4827-AC24-3F60905F1DEF}" type="parTrans" cxnId="{9C04E632-5419-4218-B2C5-304E78D8756C}">
      <dgm:prSet/>
      <dgm:spPr/>
      <dgm:t>
        <a:bodyPr/>
        <a:lstStyle/>
        <a:p>
          <a:endParaRPr lang="pt-PT" sz="1600">
            <a:latin typeface="Trebuchet MS" panose="020B0603020202020204" pitchFamily="34" charset="0"/>
          </a:endParaRPr>
        </a:p>
      </dgm:t>
    </dgm:pt>
    <dgm:pt modelId="{6C2FBD8E-4EFE-4CB4-BB01-CBB6CE05C2D6}" type="sibTrans" cxnId="{9C04E632-5419-4218-B2C5-304E78D8756C}">
      <dgm:prSet/>
      <dgm:spPr/>
      <dgm:t>
        <a:bodyPr/>
        <a:lstStyle/>
        <a:p>
          <a:endParaRPr lang="pt-PT" sz="1600">
            <a:latin typeface="Trebuchet MS" panose="020B0603020202020204" pitchFamily="34" charset="0"/>
          </a:endParaRPr>
        </a:p>
      </dgm:t>
    </dgm:pt>
    <dgm:pt modelId="{10F4CC71-B0E5-4A3F-B7D8-B799EF369AB4}">
      <dgm:prSet phldrT="[Texto]" custT="1"/>
      <dgm:spPr/>
      <dgm:t>
        <a:bodyPr/>
        <a:lstStyle/>
        <a:p>
          <a:r>
            <a:rPr lang="pt-PT" sz="1600" dirty="0">
              <a:latin typeface="Trebuchet MS" panose="020B0603020202020204" pitchFamily="34" charset="0"/>
            </a:rPr>
            <a:t>NEW PROCESSES for </a:t>
          </a:r>
          <a:r>
            <a:rPr lang="pt-PT" sz="1600" dirty="0" err="1">
              <a:latin typeface="Trebuchet MS" panose="020B0603020202020204" pitchFamily="34" charset="0"/>
            </a:rPr>
            <a:t>Authorities</a:t>
          </a:r>
          <a:endParaRPr lang="pt-PT" sz="1600" dirty="0">
            <a:latin typeface="Trebuchet MS" panose="020B0603020202020204" pitchFamily="34" charset="0"/>
          </a:endParaRPr>
        </a:p>
      </dgm:t>
    </dgm:pt>
    <dgm:pt modelId="{C6EC4602-7186-4C67-A763-947C14BA5247}" type="parTrans" cxnId="{AA1AA091-5781-4175-BDB7-92AF6B161F87}">
      <dgm:prSet/>
      <dgm:spPr/>
      <dgm:t>
        <a:bodyPr/>
        <a:lstStyle/>
        <a:p>
          <a:endParaRPr lang="pt-PT" sz="1600">
            <a:latin typeface="Trebuchet MS" panose="020B0603020202020204" pitchFamily="34" charset="0"/>
          </a:endParaRPr>
        </a:p>
      </dgm:t>
    </dgm:pt>
    <dgm:pt modelId="{BAEDD9DA-F9C2-46BC-867E-B691643FE8EC}" type="sibTrans" cxnId="{AA1AA091-5781-4175-BDB7-92AF6B161F87}">
      <dgm:prSet/>
      <dgm:spPr/>
      <dgm:t>
        <a:bodyPr/>
        <a:lstStyle/>
        <a:p>
          <a:endParaRPr lang="pt-PT" sz="1600">
            <a:latin typeface="Trebuchet MS" panose="020B0603020202020204" pitchFamily="34" charset="0"/>
          </a:endParaRPr>
        </a:p>
      </dgm:t>
    </dgm:pt>
    <dgm:pt modelId="{973DFEE4-639D-4868-80C4-6F8CDCBFF846}">
      <dgm:prSet phldrT="[Texto]" custT="1"/>
      <dgm:spPr/>
      <dgm:t>
        <a:bodyPr/>
        <a:lstStyle/>
        <a:p>
          <a:r>
            <a:rPr lang="pt-PT" sz="1600" dirty="0">
              <a:latin typeface="Trebuchet MS" panose="020B0603020202020204" pitchFamily="34" charset="0"/>
            </a:rPr>
            <a:t>NEW LANGUAGE + COACHING</a:t>
          </a:r>
        </a:p>
      </dgm:t>
    </dgm:pt>
    <dgm:pt modelId="{B9AAEE24-94B1-4BC2-B19B-6F8D360773BF}" type="parTrans" cxnId="{36B70121-C0FE-4404-AF3E-ECD7E48C4B73}">
      <dgm:prSet/>
      <dgm:spPr/>
      <dgm:t>
        <a:bodyPr/>
        <a:lstStyle/>
        <a:p>
          <a:endParaRPr lang="pt-PT" sz="1600">
            <a:latin typeface="Trebuchet MS" panose="020B0603020202020204" pitchFamily="34" charset="0"/>
          </a:endParaRPr>
        </a:p>
      </dgm:t>
    </dgm:pt>
    <dgm:pt modelId="{ABF1E13F-2CA9-439C-818D-7042138077E3}" type="sibTrans" cxnId="{36B70121-C0FE-4404-AF3E-ECD7E48C4B73}">
      <dgm:prSet/>
      <dgm:spPr/>
      <dgm:t>
        <a:bodyPr/>
        <a:lstStyle/>
        <a:p>
          <a:endParaRPr lang="pt-PT" sz="1600">
            <a:latin typeface="Trebuchet MS" panose="020B0603020202020204" pitchFamily="34" charset="0"/>
          </a:endParaRPr>
        </a:p>
      </dgm:t>
    </dgm:pt>
    <dgm:pt modelId="{66B403C6-1791-4CE7-B402-BC9391151AE4}" type="pres">
      <dgm:prSet presAssocID="{EAE63127-336E-4C8C-A9B6-B695B36CFB10}" presName="Name0" presStyleCnt="0">
        <dgm:presLayoutVars>
          <dgm:chMax val="7"/>
          <dgm:chPref val="7"/>
          <dgm:dir/>
          <dgm:animLvl val="lvl"/>
        </dgm:presLayoutVars>
      </dgm:prSet>
      <dgm:spPr/>
    </dgm:pt>
    <dgm:pt modelId="{B4DCB275-4911-4B68-BFAD-07E65EFCD5A7}" type="pres">
      <dgm:prSet presAssocID="{30708A1C-C482-45AB-8A12-0DECDE2CEC23}" presName="Accent1" presStyleCnt="0"/>
      <dgm:spPr/>
    </dgm:pt>
    <dgm:pt modelId="{BC629AD4-A8D3-4C24-AD22-911A33C0B4FD}" type="pres">
      <dgm:prSet presAssocID="{30708A1C-C482-45AB-8A12-0DECDE2CEC23}" presName="Accent" presStyleLbl="node1" presStyleIdx="0" presStyleCnt="3"/>
      <dgm:spPr/>
    </dgm:pt>
    <dgm:pt modelId="{FF0FBE6A-A3DD-4E17-9A3F-888A397C9C7A}" type="pres">
      <dgm:prSet presAssocID="{30708A1C-C482-45AB-8A12-0DECDE2CEC23}" presName="Parent1" presStyleLbl="revTx" presStyleIdx="0" presStyleCnt="3">
        <dgm:presLayoutVars>
          <dgm:chMax val="1"/>
          <dgm:chPref val="1"/>
          <dgm:bulletEnabled val="1"/>
        </dgm:presLayoutVars>
      </dgm:prSet>
      <dgm:spPr/>
    </dgm:pt>
    <dgm:pt modelId="{4792E1DE-AD11-430D-A487-15AB8C8726F3}" type="pres">
      <dgm:prSet presAssocID="{10F4CC71-B0E5-4A3F-B7D8-B799EF369AB4}" presName="Accent2" presStyleCnt="0"/>
      <dgm:spPr/>
    </dgm:pt>
    <dgm:pt modelId="{1116A49E-5369-41E5-ADE4-71A5F0D5D530}" type="pres">
      <dgm:prSet presAssocID="{10F4CC71-B0E5-4A3F-B7D8-B799EF369AB4}" presName="Accent" presStyleLbl="node1" presStyleIdx="1" presStyleCnt="3"/>
      <dgm:spPr/>
    </dgm:pt>
    <dgm:pt modelId="{E87A1E3E-3520-48B2-9CBF-0E606CF4A6F0}" type="pres">
      <dgm:prSet presAssocID="{10F4CC71-B0E5-4A3F-B7D8-B799EF369AB4}" presName="Parent2" presStyleLbl="revTx" presStyleIdx="1" presStyleCnt="3">
        <dgm:presLayoutVars>
          <dgm:chMax val="1"/>
          <dgm:chPref val="1"/>
          <dgm:bulletEnabled val="1"/>
        </dgm:presLayoutVars>
      </dgm:prSet>
      <dgm:spPr/>
    </dgm:pt>
    <dgm:pt modelId="{7AB7D2B8-3526-45D2-A132-C8A99E147EC4}" type="pres">
      <dgm:prSet presAssocID="{973DFEE4-639D-4868-80C4-6F8CDCBFF846}" presName="Accent3" presStyleCnt="0"/>
      <dgm:spPr/>
    </dgm:pt>
    <dgm:pt modelId="{88B87DAF-529B-4F14-BFEE-FFDBCCD8A08D}" type="pres">
      <dgm:prSet presAssocID="{973DFEE4-639D-4868-80C4-6F8CDCBFF846}" presName="Accent" presStyleLbl="node1" presStyleIdx="2" presStyleCnt="3"/>
      <dgm:spPr/>
    </dgm:pt>
    <dgm:pt modelId="{E596DA84-FE28-4CEB-A20B-72EAC80548F6}" type="pres">
      <dgm:prSet presAssocID="{973DFEE4-639D-4868-80C4-6F8CDCBFF846}" presName="Parent3" presStyleLbl="revTx" presStyleIdx="2" presStyleCnt="3">
        <dgm:presLayoutVars>
          <dgm:chMax val="1"/>
          <dgm:chPref val="1"/>
          <dgm:bulletEnabled val="1"/>
        </dgm:presLayoutVars>
      </dgm:prSet>
      <dgm:spPr/>
    </dgm:pt>
  </dgm:ptLst>
  <dgm:cxnLst>
    <dgm:cxn modelId="{801DD202-3325-4FEF-B051-57B0829074E2}" type="presOf" srcId="{10F4CC71-B0E5-4A3F-B7D8-B799EF369AB4}" destId="{E87A1E3E-3520-48B2-9CBF-0E606CF4A6F0}" srcOrd="0" destOrd="0" presId="urn:microsoft.com/office/officeart/2009/layout/CircleArrowProcess"/>
    <dgm:cxn modelId="{36B70121-C0FE-4404-AF3E-ECD7E48C4B73}" srcId="{EAE63127-336E-4C8C-A9B6-B695B36CFB10}" destId="{973DFEE4-639D-4868-80C4-6F8CDCBFF846}" srcOrd="2" destOrd="0" parTransId="{B9AAEE24-94B1-4BC2-B19B-6F8D360773BF}" sibTransId="{ABF1E13F-2CA9-439C-818D-7042138077E3}"/>
    <dgm:cxn modelId="{9C04E632-5419-4218-B2C5-304E78D8756C}" srcId="{EAE63127-336E-4C8C-A9B6-B695B36CFB10}" destId="{30708A1C-C482-45AB-8A12-0DECDE2CEC23}" srcOrd="0" destOrd="0" parTransId="{8957F1B1-A159-4827-AC24-3F60905F1DEF}" sibTransId="{6C2FBD8E-4EFE-4CB4-BB01-CBB6CE05C2D6}"/>
    <dgm:cxn modelId="{1D13D54D-6360-4F32-B215-4F6389E694EB}" type="presOf" srcId="{EAE63127-336E-4C8C-A9B6-B695B36CFB10}" destId="{66B403C6-1791-4CE7-B402-BC9391151AE4}" srcOrd="0" destOrd="0" presId="urn:microsoft.com/office/officeart/2009/layout/CircleArrowProcess"/>
    <dgm:cxn modelId="{F21F2556-FD3F-4CDD-9F4A-7C99EAA365C2}" type="presOf" srcId="{973DFEE4-639D-4868-80C4-6F8CDCBFF846}" destId="{E596DA84-FE28-4CEB-A20B-72EAC80548F6}" srcOrd="0" destOrd="0" presId="urn:microsoft.com/office/officeart/2009/layout/CircleArrowProcess"/>
    <dgm:cxn modelId="{AA1AA091-5781-4175-BDB7-92AF6B161F87}" srcId="{EAE63127-336E-4C8C-A9B6-B695B36CFB10}" destId="{10F4CC71-B0E5-4A3F-B7D8-B799EF369AB4}" srcOrd="1" destOrd="0" parTransId="{C6EC4602-7186-4C67-A763-947C14BA5247}" sibTransId="{BAEDD9DA-F9C2-46BC-867E-B691643FE8EC}"/>
    <dgm:cxn modelId="{696FDA9C-07E8-4533-BB7B-0021224DD2D3}" type="presOf" srcId="{30708A1C-C482-45AB-8A12-0DECDE2CEC23}" destId="{FF0FBE6A-A3DD-4E17-9A3F-888A397C9C7A}" srcOrd="0" destOrd="0" presId="urn:microsoft.com/office/officeart/2009/layout/CircleArrowProcess"/>
    <dgm:cxn modelId="{7BE88C7C-D81E-4B68-9F77-53E8411B31CB}" type="presParOf" srcId="{66B403C6-1791-4CE7-B402-BC9391151AE4}" destId="{B4DCB275-4911-4B68-BFAD-07E65EFCD5A7}" srcOrd="0" destOrd="0" presId="urn:microsoft.com/office/officeart/2009/layout/CircleArrowProcess"/>
    <dgm:cxn modelId="{F25F9850-649E-4380-A790-278709099597}" type="presParOf" srcId="{B4DCB275-4911-4B68-BFAD-07E65EFCD5A7}" destId="{BC629AD4-A8D3-4C24-AD22-911A33C0B4FD}" srcOrd="0" destOrd="0" presId="urn:microsoft.com/office/officeart/2009/layout/CircleArrowProcess"/>
    <dgm:cxn modelId="{D7907626-AF6A-4E08-9D3E-6F973D366504}" type="presParOf" srcId="{66B403C6-1791-4CE7-B402-BC9391151AE4}" destId="{FF0FBE6A-A3DD-4E17-9A3F-888A397C9C7A}" srcOrd="1" destOrd="0" presId="urn:microsoft.com/office/officeart/2009/layout/CircleArrowProcess"/>
    <dgm:cxn modelId="{0E73DB94-3915-4BBD-922C-D102AB8D5155}" type="presParOf" srcId="{66B403C6-1791-4CE7-B402-BC9391151AE4}" destId="{4792E1DE-AD11-430D-A487-15AB8C8726F3}" srcOrd="2" destOrd="0" presId="urn:microsoft.com/office/officeart/2009/layout/CircleArrowProcess"/>
    <dgm:cxn modelId="{3C6DB03E-1070-446F-9616-47D32F0670EA}" type="presParOf" srcId="{4792E1DE-AD11-430D-A487-15AB8C8726F3}" destId="{1116A49E-5369-41E5-ADE4-71A5F0D5D530}" srcOrd="0" destOrd="0" presId="urn:microsoft.com/office/officeart/2009/layout/CircleArrowProcess"/>
    <dgm:cxn modelId="{3F1FDD1F-E6EF-4A43-9FB1-DEB72597FFDD}" type="presParOf" srcId="{66B403C6-1791-4CE7-B402-BC9391151AE4}" destId="{E87A1E3E-3520-48B2-9CBF-0E606CF4A6F0}" srcOrd="3" destOrd="0" presId="urn:microsoft.com/office/officeart/2009/layout/CircleArrowProcess"/>
    <dgm:cxn modelId="{C3B91C12-8151-4841-8955-825A3608D4D1}" type="presParOf" srcId="{66B403C6-1791-4CE7-B402-BC9391151AE4}" destId="{7AB7D2B8-3526-45D2-A132-C8A99E147EC4}" srcOrd="4" destOrd="0" presId="urn:microsoft.com/office/officeart/2009/layout/CircleArrowProcess"/>
    <dgm:cxn modelId="{ABE6247F-D7CE-401D-8CC8-1FFF87E0B15A}" type="presParOf" srcId="{7AB7D2B8-3526-45D2-A132-C8A99E147EC4}" destId="{88B87DAF-529B-4F14-BFEE-FFDBCCD8A08D}" srcOrd="0" destOrd="0" presId="urn:microsoft.com/office/officeart/2009/layout/CircleArrowProcess"/>
    <dgm:cxn modelId="{26538920-E984-41D0-BCCF-608187BEAEA7}" type="presParOf" srcId="{66B403C6-1791-4CE7-B402-BC9391151AE4}" destId="{E596DA84-FE28-4CEB-A20B-72EAC80548F6}"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697FBC-7D75-40B9-AFB3-E2A6AFD7C6A1}" type="doc">
      <dgm:prSet loTypeId="urn:microsoft.com/office/officeart/2005/8/layout/process3" loCatId="process" qsTypeId="urn:microsoft.com/office/officeart/2005/8/quickstyle/simple1" qsCatId="simple" csTypeId="urn:microsoft.com/office/officeart/2005/8/colors/accent6_2" csCatId="accent6" phldr="1"/>
      <dgm:spPr/>
      <dgm:t>
        <a:bodyPr/>
        <a:lstStyle/>
        <a:p>
          <a:endParaRPr lang="pt-PT"/>
        </a:p>
      </dgm:t>
    </dgm:pt>
    <dgm:pt modelId="{F8513900-57CE-4982-9AB8-35B7FE37F2B2}">
      <dgm:prSet phldrT="[Texto]" custT="1"/>
      <dgm:spPr>
        <a:solidFill>
          <a:srgbClr val="016542"/>
        </a:solidFill>
      </dgm:spPr>
      <dgm:t>
        <a:bodyPr/>
        <a:lstStyle/>
        <a:p>
          <a:r>
            <a:rPr lang="pt-PT" sz="1800" dirty="0">
              <a:latin typeface="Trebuchet MS" panose="020B0603020202020204" pitchFamily="34" charset="0"/>
            </a:rPr>
            <a:t>UVAR Data MODEL DEFINITION</a:t>
          </a:r>
        </a:p>
      </dgm:t>
    </dgm:pt>
    <dgm:pt modelId="{32CDCAFE-D919-4787-8769-E798EF4B38EE}" type="parTrans" cxnId="{FFC7DF2E-5BEB-456C-95CF-305B0A7019C2}">
      <dgm:prSet/>
      <dgm:spPr/>
      <dgm:t>
        <a:bodyPr/>
        <a:lstStyle/>
        <a:p>
          <a:endParaRPr lang="pt-PT">
            <a:latin typeface="Trebuchet MS" panose="020B0603020202020204" pitchFamily="34" charset="0"/>
          </a:endParaRPr>
        </a:p>
      </dgm:t>
    </dgm:pt>
    <dgm:pt modelId="{39B79039-21E4-4E92-BA54-0F5BCA527428}" type="sibTrans" cxnId="{FFC7DF2E-5BEB-456C-95CF-305B0A7019C2}">
      <dgm:prSet/>
      <dgm:spPr>
        <a:solidFill>
          <a:srgbClr val="34B373"/>
        </a:solidFill>
      </dgm:spPr>
      <dgm:t>
        <a:bodyPr/>
        <a:lstStyle/>
        <a:p>
          <a:endParaRPr lang="pt-PT">
            <a:latin typeface="Trebuchet MS" panose="020B0603020202020204" pitchFamily="34" charset="0"/>
          </a:endParaRPr>
        </a:p>
      </dgm:t>
    </dgm:pt>
    <dgm:pt modelId="{016FBA32-5EF8-4C69-A9A4-6077413B02FB}">
      <dgm:prSet phldrT="[Texto]"/>
      <dgm:spPr/>
      <dgm:t>
        <a:bodyPr/>
        <a:lstStyle/>
        <a:p>
          <a:r>
            <a:rPr lang="en-US" u="none" dirty="0"/>
            <a:t>The objective to propose </a:t>
          </a:r>
          <a:r>
            <a:rPr lang="en-US" u="sng" dirty="0"/>
            <a:t>a </a:t>
          </a:r>
          <a:r>
            <a:rPr lang="en-US" b="0" u="sng" dirty="0"/>
            <a:t>definition and structuring of UVAR data</a:t>
          </a:r>
          <a:r>
            <a:rPr lang="en-US" b="0" u="none" dirty="0"/>
            <a:t>, </a:t>
          </a:r>
          <a:r>
            <a:rPr lang="en-US" u="none" dirty="0"/>
            <a:t>define and develop, leading to the </a:t>
          </a:r>
          <a:r>
            <a:rPr lang="en-US" u="none" dirty="0" err="1"/>
            <a:t>finalisation</a:t>
          </a:r>
          <a:r>
            <a:rPr lang="en-US" u="none" dirty="0"/>
            <a:t> of the </a:t>
          </a:r>
          <a:r>
            <a:rPr lang="en-US" u="sng" dirty="0"/>
            <a:t>European DATEXII profile for UVAR</a:t>
          </a:r>
          <a:endParaRPr lang="pt-PT" u="sng" dirty="0">
            <a:latin typeface="Trebuchet MS" panose="020B0603020202020204" pitchFamily="34" charset="0"/>
          </a:endParaRPr>
        </a:p>
      </dgm:t>
    </dgm:pt>
    <dgm:pt modelId="{2B6C96AD-D3AC-43AF-AE42-0B28D1FA36E7}" type="parTrans" cxnId="{1261B5EF-4B89-4E04-A316-D5F501230C4C}">
      <dgm:prSet/>
      <dgm:spPr/>
      <dgm:t>
        <a:bodyPr/>
        <a:lstStyle/>
        <a:p>
          <a:endParaRPr lang="pt-PT">
            <a:latin typeface="Trebuchet MS" panose="020B0603020202020204" pitchFamily="34" charset="0"/>
          </a:endParaRPr>
        </a:p>
      </dgm:t>
    </dgm:pt>
    <dgm:pt modelId="{7AC4C069-0056-4AAE-8BD1-2F2BA2D53009}" type="sibTrans" cxnId="{1261B5EF-4B89-4E04-A316-D5F501230C4C}">
      <dgm:prSet/>
      <dgm:spPr/>
      <dgm:t>
        <a:bodyPr/>
        <a:lstStyle/>
        <a:p>
          <a:endParaRPr lang="pt-PT">
            <a:latin typeface="Trebuchet MS" panose="020B0603020202020204" pitchFamily="34" charset="0"/>
          </a:endParaRPr>
        </a:p>
      </dgm:t>
    </dgm:pt>
    <dgm:pt modelId="{9721D26B-EA5A-4BA6-BD81-80635FC16B48}">
      <dgm:prSet phldrT="[Texto]" custT="1"/>
      <dgm:spPr>
        <a:solidFill>
          <a:srgbClr val="016542"/>
        </a:solidFill>
        <a:ln w="12700" cap="flat" cmpd="sng" algn="ctr">
          <a:solidFill>
            <a:prstClr val="white">
              <a:hueOff val="0"/>
              <a:satOff val="0"/>
              <a:lumOff val="0"/>
              <a:alphaOff val="0"/>
            </a:prstClr>
          </a:solidFill>
          <a:prstDash val="solid"/>
          <a:miter lim="800000"/>
        </a:ln>
        <a:effectLst/>
      </dgm:spPr>
      <dgm:t>
        <a:bodyPr spcFirstLastPara="0" vert="horz" wrap="square" lIns="135128" tIns="135128" rIns="135128" bIns="72390" numCol="1" spcCol="1270" anchor="t" anchorCtr="0"/>
        <a:lstStyle/>
        <a:p>
          <a:pPr marL="0" lvl="0" indent="0" algn="l" defTabSz="844550">
            <a:lnSpc>
              <a:spcPct val="90000"/>
            </a:lnSpc>
            <a:spcBef>
              <a:spcPct val="0"/>
            </a:spcBef>
            <a:spcAft>
              <a:spcPct val="35000"/>
            </a:spcAft>
            <a:buNone/>
          </a:pPr>
          <a:r>
            <a:rPr lang="pt-PT" sz="1800" kern="1200" dirty="0">
              <a:solidFill>
                <a:prstClr val="white"/>
              </a:solidFill>
              <a:latin typeface="Trebuchet MS" panose="020B0603020202020204" pitchFamily="34" charset="0"/>
              <a:ea typeface="+mn-ea"/>
              <a:cs typeface="+mn-cs"/>
            </a:rPr>
            <a:t>UVAR Data GENERATION</a:t>
          </a:r>
        </a:p>
      </dgm:t>
    </dgm:pt>
    <dgm:pt modelId="{7CDC31C5-4BAA-4E17-81C5-200F172CD35B}" type="parTrans" cxnId="{B06716AC-CB22-4BE5-8093-74555F6C4EE5}">
      <dgm:prSet/>
      <dgm:spPr/>
      <dgm:t>
        <a:bodyPr/>
        <a:lstStyle/>
        <a:p>
          <a:endParaRPr lang="pt-PT">
            <a:latin typeface="Trebuchet MS" panose="020B0603020202020204" pitchFamily="34" charset="0"/>
          </a:endParaRPr>
        </a:p>
      </dgm:t>
    </dgm:pt>
    <dgm:pt modelId="{F258D575-153C-4832-93A9-CF1ADAE5FF6E}" type="sibTrans" cxnId="{B06716AC-CB22-4BE5-8093-74555F6C4EE5}">
      <dgm:prSet custT="1"/>
      <dgm:spPr>
        <a:solidFill>
          <a:srgbClr val="34B373"/>
        </a:solidFill>
        <a:ln>
          <a:noFill/>
        </a:ln>
        <a:effectLst/>
      </dgm:spPr>
      <dgm:t>
        <a:bodyPr spcFirstLastPara="0" vert="horz" wrap="square" lIns="0" tIns="0" rIns="0" bIns="0" numCol="1" spcCol="1270" anchor="ctr" anchorCtr="0"/>
        <a:lstStyle/>
        <a:p>
          <a:pPr marL="0" lvl="0" indent="0" algn="ctr" defTabSz="889000">
            <a:lnSpc>
              <a:spcPct val="90000"/>
            </a:lnSpc>
            <a:spcBef>
              <a:spcPct val="0"/>
            </a:spcBef>
            <a:spcAft>
              <a:spcPct val="35000"/>
            </a:spcAft>
            <a:buNone/>
          </a:pPr>
          <a:endParaRPr lang="pt-PT" sz="2000" kern="1200">
            <a:solidFill>
              <a:prstClr val="white"/>
            </a:solidFill>
            <a:latin typeface="Trebuchet MS" panose="020B0603020202020204" pitchFamily="34" charset="0"/>
            <a:ea typeface="+mn-ea"/>
            <a:cs typeface="+mn-cs"/>
          </a:endParaRPr>
        </a:p>
      </dgm:t>
    </dgm:pt>
    <dgm:pt modelId="{76195C9E-CBBF-4640-A788-A310EB32835D}">
      <dgm:prSet phldrT="[Texto]"/>
      <dgm:spPr/>
      <dgm:t>
        <a:bodyPr/>
        <a:lstStyle/>
        <a:p>
          <a:r>
            <a:rPr lang="en-GB" dirty="0"/>
            <a:t>The objective is to </a:t>
          </a:r>
          <a:r>
            <a:rPr lang="en-GB" u="sng" dirty="0"/>
            <a:t>establish the organisational and technical foundations for the UVAR data generation </a:t>
          </a:r>
          <a:r>
            <a:rPr lang="en-GB" dirty="0"/>
            <a:t>and for the long-term data maintenance after the project end.</a:t>
          </a:r>
          <a:endParaRPr lang="pt-PT" dirty="0">
            <a:latin typeface="Trebuchet MS" panose="020B0603020202020204" pitchFamily="34" charset="0"/>
          </a:endParaRPr>
        </a:p>
      </dgm:t>
    </dgm:pt>
    <dgm:pt modelId="{0EC79905-EA57-4953-8BC0-3751414F6069}" type="parTrans" cxnId="{42B73833-C526-4134-B612-211025492863}">
      <dgm:prSet/>
      <dgm:spPr/>
      <dgm:t>
        <a:bodyPr/>
        <a:lstStyle/>
        <a:p>
          <a:endParaRPr lang="pt-PT">
            <a:latin typeface="Trebuchet MS" panose="020B0603020202020204" pitchFamily="34" charset="0"/>
          </a:endParaRPr>
        </a:p>
      </dgm:t>
    </dgm:pt>
    <dgm:pt modelId="{45EDA4A5-271E-4642-95BE-352DDA84C369}" type="sibTrans" cxnId="{42B73833-C526-4134-B612-211025492863}">
      <dgm:prSet/>
      <dgm:spPr/>
      <dgm:t>
        <a:bodyPr/>
        <a:lstStyle/>
        <a:p>
          <a:endParaRPr lang="pt-PT">
            <a:latin typeface="Trebuchet MS" panose="020B0603020202020204" pitchFamily="34" charset="0"/>
          </a:endParaRPr>
        </a:p>
      </dgm:t>
    </dgm:pt>
    <dgm:pt modelId="{436EAEC2-827A-4C0F-AA86-D97BCAF1BE0F}">
      <dgm:prSet phldrT="[Texto]" custT="1"/>
      <dgm:spPr>
        <a:solidFill>
          <a:srgbClr val="016542"/>
        </a:solidFill>
        <a:ln w="12700" cap="flat" cmpd="sng" algn="ctr">
          <a:solidFill>
            <a:prstClr val="white">
              <a:hueOff val="0"/>
              <a:satOff val="0"/>
              <a:lumOff val="0"/>
              <a:alphaOff val="0"/>
            </a:prstClr>
          </a:solidFill>
          <a:prstDash val="solid"/>
          <a:miter lim="800000"/>
        </a:ln>
        <a:effectLst/>
      </dgm:spPr>
      <dgm:t>
        <a:bodyPr spcFirstLastPara="0" vert="horz" wrap="square" lIns="135128" tIns="135128" rIns="135128" bIns="72390" numCol="1" spcCol="1270" anchor="t" anchorCtr="0"/>
        <a:lstStyle/>
        <a:p>
          <a:pPr marL="0" lvl="0" indent="0" algn="l" defTabSz="844550">
            <a:lnSpc>
              <a:spcPct val="90000"/>
            </a:lnSpc>
            <a:spcBef>
              <a:spcPct val="0"/>
            </a:spcBef>
            <a:spcAft>
              <a:spcPct val="35000"/>
            </a:spcAft>
            <a:buNone/>
          </a:pPr>
          <a:r>
            <a:rPr lang="pt-PT" sz="1800" kern="1200" dirty="0">
              <a:solidFill>
                <a:prstClr val="white"/>
              </a:solidFill>
              <a:latin typeface="Trebuchet MS" panose="020B0603020202020204" pitchFamily="34" charset="0"/>
              <a:ea typeface="+mn-ea"/>
              <a:cs typeface="+mn-cs"/>
            </a:rPr>
            <a:t>UVAR Data PROVISION</a:t>
          </a:r>
        </a:p>
      </dgm:t>
    </dgm:pt>
    <dgm:pt modelId="{995DAB67-D4DC-43C7-BE1E-6F8589F736EB}" type="parTrans" cxnId="{FC9616F4-9BF0-4A3F-8F53-E95F70A0FEB2}">
      <dgm:prSet/>
      <dgm:spPr/>
      <dgm:t>
        <a:bodyPr/>
        <a:lstStyle/>
        <a:p>
          <a:endParaRPr lang="pt-PT">
            <a:latin typeface="Trebuchet MS" panose="020B0603020202020204" pitchFamily="34" charset="0"/>
          </a:endParaRPr>
        </a:p>
      </dgm:t>
    </dgm:pt>
    <dgm:pt modelId="{E7A5A8C5-69FC-4B8D-93E9-B353AC5D9B5D}" type="sibTrans" cxnId="{FC9616F4-9BF0-4A3F-8F53-E95F70A0FEB2}">
      <dgm:prSet/>
      <dgm:spPr/>
      <dgm:t>
        <a:bodyPr/>
        <a:lstStyle/>
        <a:p>
          <a:endParaRPr lang="pt-PT">
            <a:latin typeface="Trebuchet MS" panose="020B0603020202020204" pitchFamily="34" charset="0"/>
          </a:endParaRPr>
        </a:p>
      </dgm:t>
    </dgm:pt>
    <dgm:pt modelId="{C847C15E-DA56-4226-BFF9-BC220395E436}">
      <dgm:prSet phldrT="[Texto]"/>
      <dgm:spPr/>
      <dgm:t>
        <a:bodyPr/>
        <a:lstStyle/>
        <a:p>
          <a:r>
            <a:rPr lang="en-GB" dirty="0"/>
            <a:t>The objective is to </a:t>
          </a:r>
          <a:r>
            <a:rPr lang="en-GB" u="sng" dirty="0"/>
            <a:t>support the integration of UVAR data accessible in National Access Points into pre-trip and on-trip </a:t>
          </a:r>
          <a:r>
            <a:rPr lang="en-GB" dirty="0"/>
            <a:t>information services provided to end users.</a:t>
          </a:r>
          <a:endParaRPr lang="pt-PT" dirty="0">
            <a:latin typeface="Trebuchet MS" panose="020B0603020202020204" pitchFamily="34" charset="0"/>
          </a:endParaRPr>
        </a:p>
      </dgm:t>
    </dgm:pt>
    <dgm:pt modelId="{B1891F93-817E-468F-86A0-61ACF46FB723}" type="parTrans" cxnId="{6D0DF3C2-7344-4265-A801-E975BE6889E5}">
      <dgm:prSet/>
      <dgm:spPr/>
      <dgm:t>
        <a:bodyPr/>
        <a:lstStyle/>
        <a:p>
          <a:endParaRPr lang="pt-PT">
            <a:latin typeface="Trebuchet MS" panose="020B0603020202020204" pitchFamily="34" charset="0"/>
          </a:endParaRPr>
        </a:p>
      </dgm:t>
    </dgm:pt>
    <dgm:pt modelId="{08F5E9AB-6E78-4301-ACD9-78D6CFC764FF}" type="sibTrans" cxnId="{6D0DF3C2-7344-4265-A801-E975BE6889E5}">
      <dgm:prSet/>
      <dgm:spPr/>
      <dgm:t>
        <a:bodyPr/>
        <a:lstStyle/>
        <a:p>
          <a:endParaRPr lang="pt-PT">
            <a:latin typeface="Trebuchet MS" panose="020B0603020202020204" pitchFamily="34" charset="0"/>
          </a:endParaRPr>
        </a:p>
      </dgm:t>
    </dgm:pt>
    <dgm:pt modelId="{3B12E281-00C1-472A-B3B8-40C126357C46}">
      <dgm:prSet phldrT="[Texto]"/>
      <dgm:spPr/>
      <dgm:t>
        <a:bodyPr/>
        <a:lstStyle/>
        <a:p>
          <a:endParaRPr lang="pt-PT" u="none" dirty="0">
            <a:latin typeface="Trebuchet MS" panose="020B0603020202020204" pitchFamily="34" charset="0"/>
          </a:endParaRPr>
        </a:p>
      </dgm:t>
    </dgm:pt>
    <dgm:pt modelId="{10A0A97A-657E-4B25-A016-1C084EC62359}" type="parTrans" cxnId="{1E0CB0F1-CF0E-4881-A109-3B566E0AF8B9}">
      <dgm:prSet/>
      <dgm:spPr/>
      <dgm:t>
        <a:bodyPr/>
        <a:lstStyle/>
        <a:p>
          <a:endParaRPr lang="pt-PT"/>
        </a:p>
      </dgm:t>
    </dgm:pt>
    <dgm:pt modelId="{F3E1B197-0007-473C-B5B2-277B8442FE2C}" type="sibTrans" cxnId="{1E0CB0F1-CF0E-4881-A109-3B566E0AF8B9}">
      <dgm:prSet/>
      <dgm:spPr/>
      <dgm:t>
        <a:bodyPr/>
        <a:lstStyle/>
        <a:p>
          <a:endParaRPr lang="pt-PT"/>
        </a:p>
      </dgm:t>
    </dgm:pt>
    <dgm:pt modelId="{79DBDC7D-0C76-4DC6-8445-E58894B4B57D}">
      <dgm:prSet phldrT="[Texto]"/>
      <dgm:spPr/>
      <dgm:t>
        <a:bodyPr/>
        <a:lstStyle/>
        <a:p>
          <a:endParaRPr lang="pt-PT" u="none" dirty="0">
            <a:latin typeface="Trebuchet MS" panose="020B0603020202020204" pitchFamily="34" charset="0"/>
          </a:endParaRPr>
        </a:p>
      </dgm:t>
    </dgm:pt>
    <dgm:pt modelId="{08C0AAE1-45CA-4D4E-B1C8-FFBCFB402134}" type="parTrans" cxnId="{CCA6297A-EA13-4A53-90F2-88EA709D758D}">
      <dgm:prSet/>
      <dgm:spPr/>
      <dgm:t>
        <a:bodyPr/>
        <a:lstStyle/>
        <a:p>
          <a:endParaRPr lang="pt-PT"/>
        </a:p>
      </dgm:t>
    </dgm:pt>
    <dgm:pt modelId="{7A9B9B39-4774-4761-84DE-B50137DE4994}" type="sibTrans" cxnId="{CCA6297A-EA13-4A53-90F2-88EA709D758D}">
      <dgm:prSet/>
      <dgm:spPr/>
      <dgm:t>
        <a:bodyPr/>
        <a:lstStyle/>
        <a:p>
          <a:endParaRPr lang="pt-PT"/>
        </a:p>
      </dgm:t>
    </dgm:pt>
    <dgm:pt modelId="{E0A619B3-B047-48C4-9782-C1E2A6A67045}">
      <dgm:prSet phldrT="[Texto]"/>
      <dgm:spPr/>
      <dgm:t>
        <a:bodyPr/>
        <a:lstStyle/>
        <a:p>
          <a:endParaRPr lang="pt-PT" u="none" dirty="0">
            <a:latin typeface="Trebuchet MS" panose="020B0603020202020204" pitchFamily="34" charset="0"/>
          </a:endParaRPr>
        </a:p>
      </dgm:t>
    </dgm:pt>
    <dgm:pt modelId="{6358DC21-EB2B-4681-8F1E-FCC404B6F107}" type="parTrans" cxnId="{EBBD8C22-482B-43B7-A1FD-4D9902E83EE1}">
      <dgm:prSet/>
      <dgm:spPr/>
      <dgm:t>
        <a:bodyPr/>
        <a:lstStyle/>
        <a:p>
          <a:endParaRPr lang="pt-PT"/>
        </a:p>
      </dgm:t>
    </dgm:pt>
    <dgm:pt modelId="{7132FFA0-7BCF-4E30-950F-CEA6C0B76E8C}" type="sibTrans" cxnId="{EBBD8C22-482B-43B7-A1FD-4D9902E83EE1}">
      <dgm:prSet/>
      <dgm:spPr/>
      <dgm:t>
        <a:bodyPr/>
        <a:lstStyle/>
        <a:p>
          <a:endParaRPr lang="pt-PT"/>
        </a:p>
      </dgm:t>
    </dgm:pt>
    <dgm:pt modelId="{42F252B5-651D-4D3B-84DF-3C06A06A3212}">
      <dgm:prSet phldrT="[Texto]"/>
      <dgm:spPr/>
      <dgm:t>
        <a:bodyPr/>
        <a:lstStyle/>
        <a:p>
          <a:endParaRPr lang="pt-PT" u="none" dirty="0">
            <a:latin typeface="Trebuchet MS" panose="020B0603020202020204" pitchFamily="34" charset="0"/>
          </a:endParaRPr>
        </a:p>
      </dgm:t>
    </dgm:pt>
    <dgm:pt modelId="{84DE5935-4606-43BD-9948-75FF65A58C66}" type="parTrans" cxnId="{24807A88-8A50-4890-A9CF-45B0AB7CB5C7}">
      <dgm:prSet/>
      <dgm:spPr/>
      <dgm:t>
        <a:bodyPr/>
        <a:lstStyle/>
        <a:p>
          <a:endParaRPr lang="pt-PT"/>
        </a:p>
      </dgm:t>
    </dgm:pt>
    <dgm:pt modelId="{5DC6C865-A40B-43AE-B263-ADC9902ADB3C}" type="sibTrans" cxnId="{24807A88-8A50-4890-A9CF-45B0AB7CB5C7}">
      <dgm:prSet/>
      <dgm:spPr/>
      <dgm:t>
        <a:bodyPr/>
        <a:lstStyle/>
        <a:p>
          <a:endParaRPr lang="pt-PT"/>
        </a:p>
      </dgm:t>
    </dgm:pt>
    <dgm:pt modelId="{087EE5D4-64DB-44DF-BB0C-86F5AC73AEA3}">
      <dgm:prSet phldrT="[Texto]"/>
      <dgm:spPr/>
      <dgm:t>
        <a:bodyPr/>
        <a:lstStyle/>
        <a:p>
          <a:endParaRPr lang="pt-PT" u="none" dirty="0">
            <a:latin typeface="Trebuchet MS" panose="020B0603020202020204" pitchFamily="34" charset="0"/>
          </a:endParaRPr>
        </a:p>
      </dgm:t>
    </dgm:pt>
    <dgm:pt modelId="{E097DEE3-962A-46EA-9C47-0201D587F892}" type="parTrans" cxnId="{6F2F1004-C351-4A07-9127-CD4AC0E18DA3}">
      <dgm:prSet/>
      <dgm:spPr/>
      <dgm:t>
        <a:bodyPr/>
        <a:lstStyle/>
        <a:p>
          <a:endParaRPr lang="pt-PT"/>
        </a:p>
      </dgm:t>
    </dgm:pt>
    <dgm:pt modelId="{CB7D19C9-E93F-41A4-B705-25A054516D31}" type="sibTrans" cxnId="{6F2F1004-C351-4A07-9127-CD4AC0E18DA3}">
      <dgm:prSet/>
      <dgm:spPr/>
      <dgm:t>
        <a:bodyPr/>
        <a:lstStyle/>
        <a:p>
          <a:endParaRPr lang="pt-PT"/>
        </a:p>
      </dgm:t>
    </dgm:pt>
    <dgm:pt modelId="{18558A4D-736C-4AB5-9B0D-87640C7AB77C}">
      <dgm:prSet phldrT="[Texto]"/>
      <dgm:spPr/>
      <dgm:t>
        <a:bodyPr/>
        <a:lstStyle/>
        <a:p>
          <a:r>
            <a:rPr lang="en-US" u="none" dirty="0"/>
            <a:t>Encoding details (e.g. as MS Word or html) will be aligned with SDG requirements.</a:t>
          </a:r>
          <a:endParaRPr lang="pt-PT" u="none" dirty="0">
            <a:latin typeface="Trebuchet MS" panose="020B0603020202020204" pitchFamily="34" charset="0"/>
          </a:endParaRPr>
        </a:p>
      </dgm:t>
    </dgm:pt>
    <dgm:pt modelId="{AECA8830-CEBB-49C1-964D-902525C97D3A}" type="parTrans" cxnId="{26C0F235-30E9-4967-8685-4CDD2BE34ECC}">
      <dgm:prSet/>
      <dgm:spPr/>
      <dgm:t>
        <a:bodyPr/>
        <a:lstStyle/>
        <a:p>
          <a:endParaRPr lang="pt-PT"/>
        </a:p>
      </dgm:t>
    </dgm:pt>
    <dgm:pt modelId="{7CFE9972-9D82-4B2F-A9AB-B6C0AFA5F0B9}" type="sibTrans" cxnId="{26C0F235-30E9-4967-8685-4CDD2BE34ECC}">
      <dgm:prSet/>
      <dgm:spPr/>
      <dgm:t>
        <a:bodyPr/>
        <a:lstStyle/>
        <a:p>
          <a:endParaRPr lang="pt-PT"/>
        </a:p>
      </dgm:t>
    </dgm:pt>
    <dgm:pt modelId="{752C56FE-B616-44A6-89AE-BB9868B7DA90}" type="pres">
      <dgm:prSet presAssocID="{A9697FBC-7D75-40B9-AFB3-E2A6AFD7C6A1}" presName="linearFlow" presStyleCnt="0">
        <dgm:presLayoutVars>
          <dgm:dir/>
          <dgm:animLvl val="lvl"/>
          <dgm:resizeHandles val="exact"/>
        </dgm:presLayoutVars>
      </dgm:prSet>
      <dgm:spPr/>
    </dgm:pt>
    <dgm:pt modelId="{9E55F6D2-0383-41F4-82D9-2BF63EAD869B}" type="pres">
      <dgm:prSet presAssocID="{F8513900-57CE-4982-9AB8-35B7FE37F2B2}" presName="composite" presStyleCnt="0"/>
      <dgm:spPr/>
    </dgm:pt>
    <dgm:pt modelId="{6727B7D8-28C1-4B31-96C5-77AE1D1B5133}" type="pres">
      <dgm:prSet presAssocID="{F8513900-57CE-4982-9AB8-35B7FE37F2B2}" presName="parTx" presStyleLbl="node1" presStyleIdx="0" presStyleCnt="3">
        <dgm:presLayoutVars>
          <dgm:chMax val="0"/>
          <dgm:chPref val="0"/>
          <dgm:bulletEnabled val="1"/>
        </dgm:presLayoutVars>
      </dgm:prSet>
      <dgm:spPr/>
    </dgm:pt>
    <dgm:pt modelId="{CB6BA16B-6C76-4B82-A1E7-BD54A49DE541}" type="pres">
      <dgm:prSet presAssocID="{F8513900-57CE-4982-9AB8-35B7FE37F2B2}" presName="parSh" presStyleLbl="node1" presStyleIdx="0" presStyleCnt="3"/>
      <dgm:spPr/>
    </dgm:pt>
    <dgm:pt modelId="{5B675676-FDAF-4BF7-8FA5-91F7E4DCB215}" type="pres">
      <dgm:prSet presAssocID="{F8513900-57CE-4982-9AB8-35B7FE37F2B2}" presName="desTx" presStyleLbl="fgAcc1" presStyleIdx="0" presStyleCnt="3">
        <dgm:presLayoutVars>
          <dgm:bulletEnabled val="1"/>
        </dgm:presLayoutVars>
      </dgm:prSet>
      <dgm:spPr/>
    </dgm:pt>
    <dgm:pt modelId="{65F9399A-C461-497A-BCB6-CBAFBE1D4730}" type="pres">
      <dgm:prSet presAssocID="{39B79039-21E4-4E92-BA54-0F5BCA527428}" presName="sibTrans" presStyleLbl="sibTrans2D1" presStyleIdx="0" presStyleCnt="2"/>
      <dgm:spPr/>
    </dgm:pt>
    <dgm:pt modelId="{FFE0156B-22BC-4337-8FA0-C1094E955049}" type="pres">
      <dgm:prSet presAssocID="{39B79039-21E4-4E92-BA54-0F5BCA527428}" presName="connTx" presStyleLbl="sibTrans2D1" presStyleIdx="0" presStyleCnt="2"/>
      <dgm:spPr/>
    </dgm:pt>
    <dgm:pt modelId="{7E3D09AB-A407-4373-B791-6797FACD231B}" type="pres">
      <dgm:prSet presAssocID="{9721D26B-EA5A-4BA6-BD81-80635FC16B48}" presName="composite" presStyleCnt="0"/>
      <dgm:spPr/>
    </dgm:pt>
    <dgm:pt modelId="{69A4622F-1FCE-4E54-8536-4697F666BB7D}" type="pres">
      <dgm:prSet presAssocID="{9721D26B-EA5A-4BA6-BD81-80635FC16B48}" presName="parTx" presStyleLbl="node1" presStyleIdx="0" presStyleCnt="3">
        <dgm:presLayoutVars>
          <dgm:chMax val="0"/>
          <dgm:chPref val="0"/>
          <dgm:bulletEnabled val="1"/>
        </dgm:presLayoutVars>
      </dgm:prSet>
      <dgm:spPr/>
    </dgm:pt>
    <dgm:pt modelId="{FD956407-D9F2-4335-A029-FAF27BD5CB96}" type="pres">
      <dgm:prSet presAssocID="{9721D26B-EA5A-4BA6-BD81-80635FC16B48}" presName="parSh" presStyleLbl="node1" presStyleIdx="1" presStyleCnt="3"/>
      <dgm:spPr>
        <a:xfrm>
          <a:off x="2956718" y="1803330"/>
          <a:ext cx="1838086" cy="1076409"/>
        </a:xfrm>
        <a:prstGeom prst="roundRect">
          <a:avLst>
            <a:gd name="adj" fmla="val 10000"/>
          </a:avLst>
        </a:prstGeom>
      </dgm:spPr>
    </dgm:pt>
    <dgm:pt modelId="{46419F62-EBEF-4E8A-837E-EB2C5211AB0E}" type="pres">
      <dgm:prSet presAssocID="{9721D26B-EA5A-4BA6-BD81-80635FC16B48}" presName="desTx" presStyleLbl="fgAcc1" presStyleIdx="1" presStyleCnt="3">
        <dgm:presLayoutVars>
          <dgm:bulletEnabled val="1"/>
        </dgm:presLayoutVars>
      </dgm:prSet>
      <dgm:spPr/>
    </dgm:pt>
    <dgm:pt modelId="{794DDFD4-87BE-4D72-9F62-BF9F381C3C92}" type="pres">
      <dgm:prSet presAssocID="{F258D575-153C-4832-93A9-CF1ADAE5FF6E}" presName="sibTrans" presStyleLbl="sibTrans2D1" presStyleIdx="1" presStyleCnt="2"/>
      <dgm:spPr>
        <a:xfrm>
          <a:off x="5073452" y="1702918"/>
          <a:ext cx="590732" cy="457630"/>
        </a:xfrm>
        <a:prstGeom prst="rightArrow">
          <a:avLst>
            <a:gd name="adj1" fmla="val 60000"/>
            <a:gd name="adj2" fmla="val 50000"/>
          </a:avLst>
        </a:prstGeom>
      </dgm:spPr>
    </dgm:pt>
    <dgm:pt modelId="{F47F0C5C-0B16-4141-BAAE-EB35942C27EF}" type="pres">
      <dgm:prSet presAssocID="{F258D575-153C-4832-93A9-CF1ADAE5FF6E}" presName="connTx" presStyleLbl="sibTrans2D1" presStyleIdx="1" presStyleCnt="2"/>
      <dgm:spPr/>
    </dgm:pt>
    <dgm:pt modelId="{021EC547-1516-4CFA-B98F-7855B2B141BA}" type="pres">
      <dgm:prSet presAssocID="{436EAEC2-827A-4C0F-AA86-D97BCAF1BE0F}" presName="composite" presStyleCnt="0"/>
      <dgm:spPr/>
    </dgm:pt>
    <dgm:pt modelId="{6EE967D0-6124-471F-9715-5FBA4176C115}" type="pres">
      <dgm:prSet presAssocID="{436EAEC2-827A-4C0F-AA86-D97BCAF1BE0F}" presName="parTx" presStyleLbl="node1" presStyleIdx="1" presStyleCnt="3">
        <dgm:presLayoutVars>
          <dgm:chMax val="0"/>
          <dgm:chPref val="0"/>
          <dgm:bulletEnabled val="1"/>
        </dgm:presLayoutVars>
      </dgm:prSet>
      <dgm:spPr>
        <a:xfrm>
          <a:off x="5909394" y="1564116"/>
          <a:ext cx="1838086" cy="735234"/>
        </a:xfrm>
        <a:prstGeom prst="rect">
          <a:avLst/>
        </a:prstGeom>
      </dgm:spPr>
    </dgm:pt>
    <dgm:pt modelId="{F924E788-7EE2-47F3-B049-B3E81E3797D5}" type="pres">
      <dgm:prSet presAssocID="{436EAEC2-827A-4C0F-AA86-D97BCAF1BE0F}" presName="parSh" presStyleLbl="node1" presStyleIdx="2" presStyleCnt="3"/>
      <dgm:spPr>
        <a:xfrm>
          <a:off x="5909394" y="1803330"/>
          <a:ext cx="1838086" cy="1076409"/>
        </a:xfrm>
        <a:prstGeom prst="roundRect">
          <a:avLst>
            <a:gd name="adj" fmla="val 10000"/>
          </a:avLst>
        </a:prstGeom>
      </dgm:spPr>
    </dgm:pt>
    <dgm:pt modelId="{24CFB5AA-18D3-4065-8236-38F5809FFF25}" type="pres">
      <dgm:prSet presAssocID="{436EAEC2-827A-4C0F-AA86-D97BCAF1BE0F}" presName="desTx" presStyleLbl="fgAcc1" presStyleIdx="2" presStyleCnt="3">
        <dgm:presLayoutVars>
          <dgm:bulletEnabled val="1"/>
        </dgm:presLayoutVars>
      </dgm:prSet>
      <dgm:spPr/>
    </dgm:pt>
  </dgm:ptLst>
  <dgm:cxnLst>
    <dgm:cxn modelId="{06C47C03-51E8-4573-844A-3B794B984342}" type="presOf" srcId="{18558A4D-736C-4AB5-9B0D-87640C7AB77C}" destId="{5B675676-FDAF-4BF7-8FA5-91F7E4DCB215}" srcOrd="0" destOrd="1" presId="urn:microsoft.com/office/officeart/2005/8/layout/process3"/>
    <dgm:cxn modelId="{6F2F1004-C351-4A07-9127-CD4AC0E18DA3}" srcId="{F8513900-57CE-4982-9AB8-35B7FE37F2B2}" destId="{087EE5D4-64DB-44DF-BB0C-86F5AC73AEA3}" srcOrd="5" destOrd="0" parTransId="{E097DEE3-962A-46EA-9C47-0201D587F892}" sibTransId="{CB7D19C9-E93F-41A4-B705-25A054516D31}"/>
    <dgm:cxn modelId="{5897770E-FB00-49AD-B15D-9ECFB6C54334}" type="presOf" srcId="{087EE5D4-64DB-44DF-BB0C-86F5AC73AEA3}" destId="{5B675676-FDAF-4BF7-8FA5-91F7E4DCB215}" srcOrd="0" destOrd="5" presId="urn:microsoft.com/office/officeart/2005/8/layout/process3"/>
    <dgm:cxn modelId="{DF882911-0027-4EFB-B903-6273464F8579}" type="presOf" srcId="{9721D26B-EA5A-4BA6-BD81-80635FC16B48}" destId="{69A4622F-1FCE-4E54-8536-4697F666BB7D}" srcOrd="0" destOrd="0" presId="urn:microsoft.com/office/officeart/2005/8/layout/process3"/>
    <dgm:cxn modelId="{EBBD8C22-482B-43B7-A1FD-4D9902E83EE1}" srcId="{F8513900-57CE-4982-9AB8-35B7FE37F2B2}" destId="{E0A619B3-B047-48C4-9782-C1E2A6A67045}" srcOrd="3" destOrd="0" parTransId="{6358DC21-EB2B-4681-8F1E-FCC404B6F107}" sibTransId="{7132FFA0-7BCF-4E30-950F-CEA6C0B76E8C}"/>
    <dgm:cxn modelId="{96262B27-DDD1-402B-89FD-3012027B9572}" type="presOf" srcId="{F8513900-57CE-4982-9AB8-35B7FE37F2B2}" destId="{6727B7D8-28C1-4B31-96C5-77AE1D1B5133}" srcOrd="0" destOrd="0" presId="urn:microsoft.com/office/officeart/2005/8/layout/process3"/>
    <dgm:cxn modelId="{FFC7DF2E-5BEB-456C-95CF-305B0A7019C2}" srcId="{A9697FBC-7D75-40B9-AFB3-E2A6AFD7C6A1}" destId="{F8513900-57CE-4982-9AB8-35B7FE37F2B2}" srcOrd="0" destOrd="0" parTransId="{32CDCAFE-D919-4787-8769-E798EF4B38EE}" sibTransId="{39B79039-21E4-4E92-BA54-0F5BCA527428}"/>
    <dgm:cxn modelId="{5FBFAA32-1DBA-49F5-826C-FA830F6588C4}" type="presOf" srcId="{76195C9E-CBBF-4640-A788-A310EB32835D}" destId="{46419F62-EBEF-4E8A-837E-EB2C5211AB0E}" srcOrd="0" destOrd="0" presId="urn:microsoft.com/office/officeart/2005/8/layout/process3"/>
    <dgm:cxn modelId="{42B73833-C526-4134-B612-211025492863}" srcId="{9721D26B-EA5A-4BA6-BD81-80635FC16B48}" destId="{76195C9E-CBBF-4640-A788-A310EB32835D}" srcOrd="0" destOrd="0" parTransId="{0EC79905-EA57-4953-8BC0-3751414F6069}" sibTransId="{45EDA4A5-271E-4642-95BE-352DDA84C369}"/>
    <dgm:cxn modelId="{26C0F235-30E9-4967-8685-4CDD2BE34ECC}" srcId="{F8513900-57CE-4982-9AB8-35B7FE37F2B2}" destId="{18558A4D-736C-4AB5-9B0D-87640C7AB77C}" srcOrd="1" destOrd="0" parTransId="{AECA8830-CEBB-49C1-964D-902525C97D3A}" sibTransId="{7CFE9972-9D82-4B2F-A9AB-B6C0AFA5F0B9}"/>
    <dgm:cxn modelId="{0E9A2D3A-9900-498E-AA00-AE4EA357AD2D}" type="presOf" srcId="{39B79039-21E4-4E92-BA54-0F5BCA527428}" destId="{FFE0156B-22BC-4337-8FA0-C1094E955049}" srcOrd="1" destOrd="0" presId="urn:microsoft.com/office/officeart/2005/8/layout/process3"/>
    <dgm:cxn modelId="{BD6F855F-9817-403B-A1BF-59C3897535DB}" type="presOf" srcId="{42F252B5-651D-4D3B-84DF-3C06A06A3212}" destId="{5B675676-FDAF-4BF7-8FA5-91F7E4DCB215}" srcOrd="0" destOrd="4" presId="urn:microsoft.com/office/officeart/2005/8/layout/process3"/>
    <dgm:cxn modelId="{36039644-C9C8-455A-8F2C-8001991ECD94}" type="presOf" srcId="{39B79039-21E4-4E92-BA54-0F5BCA527428}" destId="{65F9399A-C461-497A-BCB6-CBAFBE1D4730}" srcOrd="0" destOrd="0" presId="urn:microsoft.com/office/officeart/2005/8/layout/process3"/>
    <dgm:cxn modelId="{5F59906A-128D-499B-BA44-E7F3A743F3EC}" type="presOf" srcId="{A9697FBC-7D75-40B9-AFB3-E2A6AFD7C6A1}" destId="{752C56FE-B616-44A6-89AE-BB9868B7DA90}" srcOrd="0" destOrd="0" presId="urn:microsoft.com/office/officeart/2005/8/layout/process3"/>
    <dgm:cxn modelId="{DB861F50-E9FD-40BF-8862-824ECBBDDEED}" type="presOf" srcId="{016FBA32-5EF8-4C69-A9A4-6077413B02FB}" destId="{5B675676-FDAF-4BF7-8FA5-91F7E4DCB215}" srcOrd="0" destOrd="0" presId="urn:microsoft.com/office/officeart/2005/8/layout/process3"/>
    <dgm:cxn modelId="{39C6E670-7F76-4BBD-90BA-2C90EE484013}" type="presOf" srcId="{F8513900-57CE-4982-9AB8-35B7FE37F2B2}" destId="{CB6BA16B-6C76-4B82-A1E7-BD54A49DE541}" srcOrd="1" destOrd="0" presId="urn:microsoft.com/office/officeart/2005/8/layout/process3"/>
    <dgm:cxn modelId="{AB8E5774-F5C1-4E72-85EF-BC580BDC1BE4}" type="presOf" srcId="{9721D26B-EA5A-4BA6-BD81-80635FC16B48}" destId="{FD956407-D9F2-4335-A029-FAF27BD5CB96}" srcOrd="1" destOrd="0" presId="urn:microsoft.com/office/officeart/2005/8/layout/process3"/>
    <dgm:cxn modelId="{CCA6297A-EA13-4A53-90F2-88EA709D758D}" srcId="{F8513900-57CE-4982-9AB8-35B7FE37F2B2}" destId="{79DBDC7D-0C76-4DC6-8445-E58894B4B57D}" srcOrd="2" destOrd="0" parTransId="{08C0AAE1-45CA-4D4E-B1C8-FFBCFB402134}" sibTransId="{7A9B9B39-4774-4761-84DE-B50137DE4994}"/>
    <dgm:cxn modelId="{24807A88-8A50-4890-A9CF-45B0AB7CB5C7}" srcId="{F8513900-57CE-4982-9AB8-35B7FE37F2B2}" destId="{42F252B5-651D-4D3B-84DF-3C06A06A3212}" srcOrd="4" destOrd="0" parTransId="{84DE5935-4606-43BD-9948-75FF65A58C66}" sibTransId="{5DC6C865-A40B-43AE-B263-ADC9902ADB3C}"/>
    <dgm:cxn modelId="{B06716AC-CB22-4BE5-8093-74555F6C4EE5}" srcId="{A9697FBC-7D75-40B9-AFB3-E2A6AFD7C6A1}" destId="{9721D26B-EA5A-4BA6-BD81-80635FC16B48}" srcOrd="1" destOrd="0" parTransId="{7CDC31C5-4BAA-4E17-81C5-200F172CD35B}" sibTransId="{F258D575-153C-4832-93A9-CF1ADAE5FF6E}"/>
    <dgm:cxn modelId="{721E00C2-7AA7-4F93-ADFB-C675457B5BD8}" type="presOf" srcId="{C847C15E-DA56-4226-BFF9-BC220395E436}" destId="{24CFB5AA-18D3-4065-8236-38F5809FFF25}" srcOrd="0" destOrd="0" presId="urn:microsoft.com/office/officeart/2005/8/layout/process3"/>
    <dgm:cxn modelId="{6D0DF3C2-7344-4265-A801-E975BE6889E5}" srcId="{436EAEC2-827A-4C0F-AA86-D97BCAF1BE0F}" destId="{C847C15E-DA56-4226-BFF9-BC220395E436}" srcOrd="0" destOrd="0" parTransId="{B1891F93-817E-468F-86A0-61ACF46FB723}" sibTransId="{08F5E9AB-6E78-4301-ACD9-78D6CFC764FF}"/>
    <dgm:cxn modelId="{37E6D6CB-3C6E-4527-82BE-4F7846A5986E}" type="presOf" srcId="{3B12E281-00C1-472A-B3B8-40C126357C46}" destId="{5B675676-FDAF-4BF7-8FA5-91F7E4DCB215}" srcOrd="0" destOrd="6" presId="urn:microsoft.com/office/officeart/2005/8/layout/process3"/>
    <dgm:cxn modelId="{7146F1CE-1025-4019-A95E-6091469DB077}" type="presOf" srcId="{436EAEC2-827A-4C0F-AA86-D97BCAF1BE0F}" destId="{6EE967D0-6124-471F-9715-5FBA4176C115}" srcOrd="0" destOrd="0" presId="urn:microsoft.com/office/officeart/2005/8/layout/process3"/>
    <dgm:cxn modelId="{F4069AD7-79D7-4B2E-AF27-FB9467FC9DAD}" type="presOf" srcId="{E0A619B3-B047-48C4-9782-C1E2A6A67045}" destId="{5B675676-FDAF-4BF7-8FA5-91F7E4DCB215}" srcOrd="0" destOrd="3" presId="urn:microsoft.com/office/officeart/2005/8/layout/process3"/>
    <dgm:cxn modelId="{D76C81E3-815C-48B7-8B8F-CD66377CC501}" type="presOf" srcId="{F258D575-153C-4832-93A9-CF1ADAE5FF6E}" destId="{F47F0C5C-0B16-4141-BAAE-EB35942C27EF}" srcOrd="1" destOrd="0" presId="urn:microsoft.com/office/officeart/2005/8/layout/process3"/>
    <dgm:cxn modelId="{E09BBCEB-4702-4FEA-AA05-A5B243B896B1}" type="presOf" srcId="{436EAEC2-827A-4C0F-AA86-D97BCAF1BE0F}" destId="{F924E788-7EE2-47F3-B049-B3E81E3797D5}" srcOrd="1" destOrd="0" presId="urn:microsoft.com/office/officeart/2005/8/layout/process3"/>
    <dgm:cxn modelId="{09D079EE-CFD1-4082-B7AD-6D0C5D1F67CC}" type="presOf" srcId="{F258D575-153C-4832-93A9-CF1ADAE5FF6E}" destId="{794DDFD4-87BE-4D72-9F62-BF9F381C3C92}" srcOrd="0" destOrd="0" presId="urn:microsoft.com/office/officeart/2005/8/layout/process3"/>
    <dgm:cxn modelId="{1261B5EF-4B89-4E04-A316-D5F501230C4C}" srcId="{F8513900-57CE-4982-9AB8-35B7FE37F2B2}" destId="{016FBA32-5EF8-4C69-A9A4-6077413B02FB}" srcOrd="0" destOrd="0" parTransId="{2B6C96AD-D3AC-43AF-AE42-0B28D1FA36E7}" sibTransId="{7AC4C069-0056-4AAE-8BD1-2F2BA2D53009}"/>
    <dgm:cxn modelId="{1E0CB0F1-CF0E-4881-A109-3B566E0AF8B9}" srcId="{F8513900-57CE-4982-9AB8-35B7FE37F2B2}" destId="{3B12E281-00C1-472A-B3B8-40C126357C46}" srcOrd="6" destOrd="0" parTransId="{10A0A97A-657E-4B25-A016-1C084EC62359}" sibTransId="{F3E1B197-0007-473C-B5B2-277B8442FE2C}"/>
    <dgm:cxn modelId="{FC9616F4-9BF0-4A3F-8F53-E95F70A0FEB2}" srcId="{A9697FBC-7D75-40B9-AFB3-E2A6AFD7C6A1}" destId="{436EAEC2-827A-4C0F-AA86-D97BCAF1BE0F}" srcOrd="2" destOrd="0" parTransId="{995DAB67-D4DC-43C7-BE1E-6F8589F736EB}" sibTransId="{E7A5A8C5-69FC-4B8D-93E9-B353AC5D9B5D}"/>
    <dgm:cxn modelId="{B7D705F8-7B51-42EF-8F7C-AD00323A4303}" type="presOf" srcId="{79DBDC7D-0C76-4DC6-8445-E58894B4B57D}" destId="{5B675676-FDAF-4BF7-8FA5-91F7E4DCB215}" srcOrd="0" destOrd="2" presId="urn:microsoft.com/office/officeart/2005/8/layout/process3"/>
    <dgm:cxn modelId="{0AEC8741-C577-488F-A9EC-3CF39AD4E868}" type="presParOf" srcId="{752C56FE-B616-44A6-89AE-BB9868B7DA90}" destId="{9E55F6D2-0383-41F4-82D9-2BF63EAD869B}" srcOrd="0" destOrd="0" presId="urn:microsoft.com/office/officeart/2005/8/layout/process3"/>
    <dgm:cxn modelId="{44017E14-EBE5-47A9-B7BA-A52ED070670A}" type="presParOf" srcId="{9E55F6D2-0383-41F4-82D9-2BF63EAD869B}" destId="{6727B7D8-28C1-4B31-96C5-77AE1D1B5133}" srcOrd="0" destOrd="0" presId="urn:microsoft.com/office/officeart/2005/8/layout/process3"/>
    <dgm:cxn modelId="{E8671735-1534-409E-A861-2D38DC921B90}" type="presParOf" srcId="{9E55F6D2-0383-41F4-82D9-2BF63EAD869B}" destId="{CB6BA16B-6C76-4B82-A1E7-BD54A49DE541}" srcOrd="1" destOrd="0" presId="urn:microsoft.com/office/officeart/2005/8/layout/process3"/>
    <dgm:cxn modelId="{86170B1B-5235-4EF5-B584-6E9902BD55EF}" type="presParOf" srcId="{9E55F6D2-0383-41F4-82D9-2BF63EAD869B}" destId="{5B675676-FDAF-4BF7-8FA5-91F7E4DCB215}" srcOrd="2" destOrd="0" presId="urn:microsoft.com/office/officeart/2005/8/layout/process3"/>
    <dgm:cxn modelId="{D60FE18B-A89D-4963-B724-A383FA994C97}" type="presParOf" srcId="{752C56FE-B616-44A6-89AE-BB9868B7DA90}" destId="{65F9399A-C461-497A-BCB6-CBAFBE1D4730}" srcOrd="1" destOrd="0" presId="urn:microsoft.com/office/officeart/2005/8/layout/process3"/>
    <dgm:cxn modelId="{D0F9266D-A9A8-40C9-92F7-2946A149CF07}" type="presParOf" srcId="{65F9399A-C461-497A-BCB6-CBAFBE1D4730}" destId="{FFE0156B-22BC-4337-8FA0-C1094E955049}" srcOrd="0" destOrd="0" presId="urn:microsoft.com/office/officeart/2005/8/layout/process3"/>
    <dgm:cxn modelId="{C325AD5B-A87C-4972-927B-6C7C6A68CA43}" type="presParOf" srcId="{752C56FE-B616-44A6-89AE-BB9868B7DA90}" destId="{7E3D09AB-A407-4373-B791-6797FACD231B}" srcOrd="2" destOrd="0" presId="urn:microsoft.com/office/officeart/2005/8/layout/process3"/>
    <dgm:cxn modelId="{3EA1A959-DEF9-44B3-AB80-ABC972A3D3E0}" type="presParOf" srcId="{7E3D09AB-A407-4373-B791-6797FACD231B}" destId="{69A4622F-1FCE-4E54-8536-4697F666BB7D}" srcOrd="0" destOrd="0" presId="urn:microsoft.com/office/officeart/2005/8/layout/process3"/>
    <dgm:cxn modelId="{21050BAE-0564-4B91-93B6-C08AC0CBAB12}" type="presParOf" srcId="{7E3D09AB-A407-4373-B791-6797FACD231B}" destId="{FD956407-D9F2-4335-A029-FAF27BD5CB96}" srcOrd="1" destOrd="0" presId="urn:microsoft.com/office/officeart/2005/8/layout/process3"/>
    <dgm:cxn modelId="{AFD902A1-F40F-4F6A-99EF-0941D75166B4}" type="presParOf" srcId="{7E3D09AB-A407-4373-B791-6797FACD231B}" destId="{46419F62-EBEF-4E8A-837E-EB2C5211AB0E}" srcOrd="2" destOrd="0" presId="urn:microsoft.com/office/officeart/2005/8/layout/process3"/>
    <dgm:cxn modelId="{DA3B9815-3D32-4142-9E5E-16DF5EE4E779}" type="presParOf" srcId="{752C56FE-B616-44A6-89AE-BB9868B7DA90}" destId="{794DDFD4-87BE-4D72-9F62-BF9F381C3C92}" srcOrd="3" destOrd="0" presId="urn:microsoft.com/office/officeart/2005/8/layout/process3"/>
    <dgm:cxn modelId="{B48B0B80-7CE4-4EC8-B832-2797DB91E929}" type="presParOf" srcId="{794DDFD4-87BE-4D72-9F62-BF9F381C3C92}" destId="{F47F0C5C-0B16-4141-BAAE-EB35942C27EF}" srcOrd="0" destOrd="0" presId="urn:microsoft.com/office/officeart/2005/8/layout/process3"/>
    <dgm:cxn modelId="{F23D5248-A2DF-4D4B-A9C9-C07DAE6C10DE}" type="presParOf" srcId="{752C56FE-B616-44A6-89AE-BB9868B7DA90}" destId="{021EC547-1516-4CFA-B98F-7855B2B141BA}" srcOrd="4" destOrd="0" presId="urn:microsoft.com/office/officeart/2005/8/layout/process3"/>
    <dgm:cxn modelId="{4FA6AFDD-CDB1-47F0-84B9-D0834F62214A}" type="presParOf" srcId="{021EC547-1516-4CFA-B98F-7855B2B141BA}" destId="{6EE967D0-6124-471F-9715-5FBA4176C115}" srcOrd="0" destOrd="0" presId="urn:microsoft.com/office/officeart/2005/8/layout/process3"/>
    <dgm:cxn modelId="{B72EC6B8-4317-4767-A947-C73D57A94C15}" type="presParOf" srcId="{021EC547-1516-4CFA-B98F-7855B2B141BA}" destId="{F924E788-7EE2-47F3-B049-B3E81E3797D5}" srcOrd="1" destOrd="0" presId="urn:microsoft.com/office/officeart/2005/8/layout/process3"/>
    <dgm:cxn modelId="{7FD3B14F-15B6-4B76-90AF-7B0BA54D9BCC}" type="presParOf" srcId="{021EC547-1516-4CFA-B98F-7855B2B141BA}" destId="{24CFB5AA-18D3-4065-8236-38F5809FFF25}"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697FBC-7D75-40B9-AFB3-E2A6AFD7C6A1}" type="doc">
      <dgm:prSet loTypeId="urn:microsoft.com/office/officeart/2005/8/layout/process3" loCatId="process" qsTypeId="urn:microsoft.com/office/officeart/2005/8/quickstyle/simple1" qsCatId="simple" csTypeId="urn:microsoft.com/office/officeart/2005/8/colors/accent6_2" csCatId="accent6" phldr="1"/>
      <dgm:spPr/>
      <dgm:t>
        <a:bodyPr/>
        <a:lstStyle/>
        <a:p>
          <a:endParaRPr lang="pt-PT"/>
        </a:p>
      </dgm:t>
    </dgm:pt>
    <dgm:pt modelId="{F8513900-57CE-4982-9AB8-35B7FE37F2B2}">
      <dgm:prSet phldrT="[Texto]" custT="1"/>
      <dgm:spPr>
        <a:solidFill>
          <a:srgbClr val="016542"/>
        </a:solidFill>
      </dgm:spPr>
      <dgm:t>
        <a:bodyPr/>
        <a:lstStyle/>
        <a:p>
          <a:r>
            <a:rPr lang="pt-PT" sz="1800" dirty="0">
              <a:latin typeface="Trebuchet MS" panose="020B0603020202020204" pitchFamily="34" charset="0"/>
            </a:rPr>
            <a:t>UVAR Data MODEL DEFINITION</a:t>
          </a:r>
        </a:p>
      </dgm:t>
    </dgm:pt>
    <dgm:pt modelId="{32CDCAFE-D919-4787-8769-E798EF4B38EE}" type="parTrans" cxnId="{FFC7DF2E-5BEB-456C-95CF-305B0A7019C2}">
      <dgm:prSet/>
      <dgm:spPr/>
      <dgm:t>
        <a:bodyPr/>
        <a:lstStyle/>
        <a:p>
          <a:endParaRPr lang="pt-PT">
            <a:latin typeface="Trebuchet MS" panose="020B0603020202020204" pitchFamily="34" charset="0"/>
          </a:endParaRPr>
        </a:p>
      </dgm:t>
    </dgm:pt>
    <dgm:pt modelId="{39B79039-21E4-4E92-BA54-0F5BCA527428}" type="sibTrans" cxnId="{FFC7DF2E-5BEB-456C-95CF-305B0A7019C2}">
      <dgm:prSet/>
      <dgm:spPr>
        <a:solidFill>
          <a:srgbClr val="34B373"/>
        </a:solidFill>
      </dgm:spPr>
      <dgm:t>
        <a:bodyPr/>
        <a:lstStyle/>
        <a:p>
          <a:endParaRPr lang="pt-PT">
            <a:latin typeface="Trebuchet MS" panose="020B0603020202020204" pitchFamily="34" charset="0"/>
          </a:endParaRPr>
        </a:p>
      </dgm:t>
    </dgm:pt>
    <dgm:pt modelId="{016FBA32-5EF8-4C69-A9A4-6077413B02FB}">
      <dgm:prSet phldrT="[Texto]"/>
      <dgm:spPr/>
      <dgm:t>
        <a:bodyPr/>
        <a:lstStyle/>
        <a:p>
          <a:r>
            <a:rPr lang="en-US" u="none" dirty="0"/>
            <a:t>The objective to propose a definition and structuring of UVAR data, define and develop, leading to the </a:t>
          </a:r>
          <a:r>
            <a:rPr lang="en-US" u="none" dirty="0" err="1"/>
            <a:t>finalisation</a:t>
          </a:r>
          <a:r>
            <a:rPr lang="en-US" u="none" dirty="0"/>
            <a:t> of the European DATEXII profile for UVAR</a:t>
          </a:r>
          <a:endParaRPr lang="pt-PT" u="none" dirty="0">
            <a:latin typeface="Trebuchet MS" panose="020B0603020202020204" pitchFamily="34" charset="0"/>
          </a:endParaRPr>
        </a:p>
      </dgm:t>
    </dgm:pt>
    <dgm:pt modelId="{2B6C96AD-D3AC-43AF-AE42-0B28D1FA36E7}" type="parTrans" cxnId="{1261B5EF-4B89-4E04-A316-D5F501230C4C}">
      <dgm:prSet/>
      <dgm:spPr/>
      <dgm:t>
        <a:bodyPr/>
        <a:lstStyle/>
        <a:p>
          <a:endParaRPr lang="pt-PT">
            <a:latin typeface="Trebuchet MS" panose="020B0603020202020204" pitchFamily="34" charset="0"/>
          </a:endParaRPr>
        </a:p>
      </dgm:t>
    </dgm:pt>
    <dgm:pt modelId="{7AC4C069-0056-4AAE-8BD1-2F2BA2D53009}" type="sibTrans" cxnId="{1261B5EF-4B89-4E04-A316-D5F501230C4C}">
      <dgm:prSet/>
      <dgm:spPr/>
      <dgm:t>
        <a:bodyPr/>
        <a:lstStyle/>
        <a:p>
          <a:endParaRPr lang="pt-PT">
            <a:latin typeface="Trebuchet MS" panose="020B0603020202020204" pitchFamily="34" charset="0"/>
          </a:endParaRPr>
        </a:p>
      </dgm:t>
    </dgm:pt>
    <dgm:pt modelId="{9721D26B-EA5A-4BA6-BD81-80635FC16B48}">
      <dgm:prSet phldrT="[Texto]" custT="1"/>
      <dgm:spPr>
        <a:solidFill>
          <a:srgbClr val="016542"/>
        </a:solidFill>
        <a:ln w="12700" cap="flat" cmpd="sng" algn="ctr">
          <a:solidFill>
            <a:prstClr val="white">
              <a:hueOff val="0"/>
              <a:satOff val="0"/>
              <a:lumOff val="0"/>
              <a:alphaOff val="0"/>
            </a:prstClr>
          </a:solidFill>
          <a:prstDash val="solid"/>
          <a:miter lim="800000"/>
        </a:ln>
        <a:effectLst/>
      </dgm:spPr>
      <dgm:t>
        <a:bodyPr spcFirstLastPara="0" vert="horz" wrap="square" lIns="135128" tIns="135128" rIns="135128" bIns="72390" numCol="1" spcCol="1270" anchor="t" anchorCtr="0"/>
        <a:lstStyle/>
        <a:p>
          <a:pPr marL="0" lvl="0" indent="0" algn="l" defTabSz="844550">
            <a:lnSpc>
              <a:spcPct val="90000"/>
            </a:lnSpc>
            <a:spcBef>
              <a:spcPct val="0"/>
            </a:spcBef>
            <a:spcAft>
              <a:spcPct val="35000"/>
            </a:spcAft>
            <a:buNone/>
          </a:pPr>
          <a:r>
            <a:rPr lang="pt-PT" sz="1800" kern="1200" dirty="0">
              <a:solidFill>
                <a:prstClr val="white"/>
              </a:solidFill>
              <a:latin typeface="Trebuchet MS" panose="020B0603020202020204" pitchFamily="34" charset="0"/>
              <a:ea typeface="+mn-ea"/>
              <a:cs typeface="+mn-cs"/>
            </a:rPr>
            <a:t>UVAR Data GENERATION</a:t>
          </a:r>
        </a:p>
      </dgm:t>
    </dgm:pt>
    <dgm:pt modelId="{7CDC31C5-4BAA-4E17-81C5-200F172CD35B}" type="parTrans" cxnId="{B06716AC-CB22-4BE5-8093-74555F6C4EE5}">
      <dgm:prSet/>
      <dgm:spPr/>
      <dgm:t>
        <a:bodyPr/>
        <a:lstStyle/>
        <a:p>
          <a:endParaRPr lang="pt-PT">
            <a:latin typeface="Trebuchet MS" panose="020B0603020202020204" pitchFamily="34" charset="0"/>
          </a:endParaRPr>
        </a:p>
      </dgm:t>
    </dgm:pt>
    <dgm:pt modelId="{F258D575-153C-4832-93A9-CF1ADAE5FF6E}" type="sibTrans" cxnId="{B06716AC-CB22-4BE5-8093-74555F6C4EE5}">
      <dgm:prSet custT="1"/>
      <dgm:spPr>
        <a:solidFill>
          <a:srgbClr val="34B373"/>
        </a:solidFill>
        <a:ln>
          <a:noFill/>
        </a:ln>
        <a:effectLst/>
      </dgm:spPr>
      <dgm:t>
        <a:bodyPr spcFirstLastPara="0" vert="horz" wrap="square" lIns="0" tIns="0" rIns="0" bIns="0" numCol="1" spcCol="1270" anchor="ctr" anchorCtr="0"/>
        <a:lstStyle/>
        <a:p>
          <a:pPr marL="0" lvl="0" indent="0" algn="ctr" defTabSz="889000">
            <a:lnSpc>
              <a:spcPct val="90000"/>
            </a:lnSpc>
            <a:spcBef>
              <a:spcPct val="0"/>
            </a:spcBef>
            <a:spcAft>
              <a:spcPct val="35000"/>
            </a:spcAft>
            <a:buNone/>
          </a:pPr>
          <a:endParaRPr lang="pt-PT" sz="2000" kern="1200">
            <a:solidFill>
              <a:prstClr val="white"/>
            </a:solidFill>
            <a:latin typeface="Trebuchet MS" panose="020B0603020202020204" pitchFamily="34" charset="0"/>
            <a:ea typeface="+mn-ea"/>
            <a:cs typeface="+mn-cs"/>
          </a:endParaRPr>
        </a:p>
      </dgm:t>
    </dgm:pt>
    <dgm:pt modelId="{76195C9E-CBBF-4640-A788-A310EB32835D}">
      <dgm:prSet phldrT="[Texto]"/>
      <dgm:spPr/>
      <dgm:t>
        <a:bodyPr/>
        <a:lstStyle/>
        <a:p>
          <a:r>
            <a:rPr lang="en-GB" dirty="0" err="1"/>
            <a:t>ve</a:t>
          </a:r>
          <a:r>
            <a:rPr lang="en-GB" dirty="0"/>
            <a:t> is to establish the organisational and technical foundations for the UVAR data generation and for the long-term data maintenance after the project end.</a:t>
          </a:r>
          <a:endParaRPr lang="pt-PT" dirty="0">
            <a:latin typeface="Trebuchet MS" panose="020B0603020202020204" pitchFamily="34" charset="0"/>
          </a:endParaRPr>
        </a:p>
      </dgm:t>
    </dgm:pt>
    <dgm:pt modelId="{0EC79905-EA57-4953-8BC0-3751414F6069}" type="parTrans" cxnId="{42B73833-C526-4134-B612-211025492863}">
      <dgm:prSet/>
      <dgm:spPr/>
      <dgm:t>
        <a:bodyPr/>
        <a:lstStyle/>
        <a:p>
          <a:endParaRPr lang="pt-PT">
            <a:latin typeface="Trebuchet MS" panose="020B0603020202020204" pitchFamily="34" charset="0"/>
          </a:endParaRPr>
        </a:p>
      </dgm:t>
    </dgm:pt>
    <dgm:pt modelId="{45EDA4A5-271E-4642-95BE-352DDA84C369}" type="sibTrans" cxnId="{42B73833-C526-4134-B612-211025492863}">
      <dgm:prSet/>
      <dgm:spPr/>
      <dgm:t>
        <a:bodyPr/>
        <a:lstStyle/>
        <a:p>
          <a:endParaRPr lang="pt-PT">
            <a:latin typeface="Trebuchet MS" panose="020B0603020202020204" pitchFamily="34" charset="0"/>
          </a:endParaRPr>
        </a:p>
      </dgm:t>
    </dgm:pt>
    <dgm:pt modelId="{436EAEC2-827A-4C0F-AA86-D97BCAF1BE0F}">
      <dgm:prSet phldrT="[Texto]" custT="1"/>
      <dgm:spPr>
        <a:solidFill>
          <a:srgbClr val="016542"/>
        </a:solidFill>
        <a:ln w="12700" cap="flat" cmpd="sng" algn="ctr">
          <a:solidFill>
            <a:prstClr val="white">
              <a:hueOff val="0"/>
              <a:satOff val="0"/>
              <a:lumOff val="0"/>
              <a:alphaOff val="0"/>
            </a:prstClr>
          </a:solidFill>
          <a:prstDash val="solid"/>
          <a:miter lim="800000"/>
        </a:ln>
        <a:effectLst/>
      </dgm:spPr>
      <dgm:t>
        <a:bodyPr spcFirstLastPara="0" vert="horz" wrap="square" lIns="135128" tIns="135128" rIns="135128" bIns="72390" numCol="1" spcCol="1270" anchor="t" anchorCtr="0"/>
        <a:lstStyle/>
        <a:p>
          <a:pPr marL="0" lvl="0" indent="0" algn="l" defTabSz="844550">
            <a:lnSpc>
              <a:spcPct val="90000"/>
            </a:lnSpc>
            <a:spcBef>
              <a:spcPct val="0"/>
            </a:spcBef>
            <a:spcAft>
              <a:spcPct val="35000"/>
            </a:spcAft>
            <a:buNone/>
          </a:pPr>
          <a:r>
            <a:rPr lang="pt-PT" sz="1800" kern="1200" dirty="0">
              <a:solidFill>
                <a:prstClr val="white"/>
              </a:solidFill>
              <a:latin typeface="Trebuchet MS" panose="020B0603020202020204" pitchFamily="34" charset="0"/>
              <a:ea typeface="+mn-ea"/>
              <a:cs typeface="+mn-cs"/>
            </a:rPr>
            <a:t>UVAR Data PROVISION</a:t>
          </a:r>
        </a:p>
      </dgm:t>
    </dgm:pt>
    <dgm:pt modelId="{995DAB67-D4DC-43C7-BE1E-6F8589F736EB}" type="parTrans" cxnId="{FC9616F4-9BF0-4A3F-8F53-E95F70A0FEB2}">
      <dgm:prSet/>
      <dgm:spPr/>
      <dgm:t>
        <a:bodyPr/>
        <a:lstStyle/>
        <a:p>
          <a:endParaRPr lang="pt-PT">
            <a:latin typeface="Trebuchet MS" panose="020B0603020202020204" pitchFamily="34" charset="0"/>
          </a:endParaRPr>
        </a:p>
      </dgm:t>
    </dgm:pt>
    <dgm:pt modelId="{E7A5A8C5-69FC-4B8D-93E9-B353AC5D9B5D}" type="sibTrans" cxnId="{FC9616F4-9BF0-4A3F-8F53-E95F70A0FEB2}">
      <dgm:prSet/>
      <dgm:spPr/>
      <dgm:t>
        <a:bodyPr/>
        <a:lstStyle/>
        <a:p>
          <a:endParaRPr lang="pt-PT">
            <a:latin typeface="Trebuchet MS" panose="020B0603020202020204" pitchFamily="34" charset="0"/>
          </a:endParaRPr>
        </a:p>
      </dgm:t>
    </dgm:pt>
    <dgm:pt modelId="{C847C15E-DA56-4226-BFF9-BC220395E436}">
      <dgm:prSet phldrT="[Texto]"/>
      <dgm:spPr/>
      <dgm:t>
        <a:bodyPr/>
        <a:lstStyle/>
        <a:p>
          <a:endParaRPr lang="pt-PT" dirty="0">
            <a:latin typeface="Trebuchet MS" panose="020B0603020202020204" pitchFamily="34" charset="0"/>
          </a:endParaRPr>
        </a:p>
      </dgm:t>
    </dgm:pt>
    <dgm:pt modelId="{B1891F93-817E-468F-86A0-61ACF46FB723}" type="parTrans" cxnId="{6D0DF3C2-7344-4265-A801-E975BE6889E5}">
      <dgm:prSet/>
      <dgm:spPr/>
      <dgm:t>
        <a:bodyPr/>
        <a:lstStyle/>
        <a:p>
          <a:endParaRPr lang="pt-PT">
            <a:latin typeface="Trebuchet MS" panose="020B0603020202020204" pitchFamily="34" charset="0"/>
          </a:endParaRPr>
        </a:p>
      </dgm:t>
    </dgm:pt>
    <dgm:pt modelId="{08F5E9AB-6E78-4301-ACD9-78D6CFC764FF}" type="sibTrans" cxnId="{6D0DF3C2-7344-4265-A801-E975BE6889E5}">
      <dgm:prSet/>
      <dgm:spPr/>
      <dgm:t>
        <a:bodyPr/>
        <a:lstStyle/>
        <a:p>
          <a:endParaRPr lang="pt-PT">
            <a:latin typeface="Trebuchet MS" panose="020B0603020202020204" pitchFamily="34" charset="0"/>
          </a:endParaRPr>
        </a:p>
      </dgm:t>
    </dgm:pt>
    <dgm:pt modelId="{3B12E281-00C1-472A-B3B8-40C126357C46}">
      <dgm:prSet phldrT="[Texto]"/>
      <dgm:spPr/>
      <dgm:t>
        <a:bodyPr/>
        <a:lstStyle/>
        <a:p>
          <a:endParaRPr lang="pt-PT" u="none" dirty="0">
            <a:latin typeface="Trebuchet MS" panose="020B0603020202020204" pitchFamily="34" charset="0"/>
          </a:endParaRPr>
        </a:p>
      </dgm:t>
    </dgm:pt>
    <dgm:pt modelId="{10A0A97A-657E-4B25-A016-1C084EC62359}" type="parTrans" cxnId="{1E0CB0F1-CF0E-4881-A109-3B566E0AF8B9}">
      <dgm:prSet/>
      <dgm:spPr/>
      <dgm:t>
        <a:bodyPr/>
        <a:lstStyle/>
        <a:p>
          <a:endParaRPr lang="pt-PT"/>
        </a:p>
      </dgm:t>
    </dgm:pt>
    <dgm:pt modelId="{F3E1B197-0007-473C-B5B2-277B8442FE2C}" type="sibTrans" cxnId="{1E0CB0F1-CF0E-4881-A109-3B566E0AF8B9}">
      <dgm:prSet/>
      <dgm:spPr/>
      <dgm:t>
        <a:bodyPr/>
        <a:lstStyle/>
        <a:p>
          <a:endParaRPr lang="pt-PT"/>
        </a:p>
      </dgm:t>
    </dgm:pt>
    <dgm:pt modelId="{79DBDC7D-0C76-4DC6-8445-E58894B4B57D}">
      <dgm:prSet phldrT="[Texto]"/>
      <dgm:spPr/>
      <dgm:t>
        <a:bodyPr/>
        <a:lstStyle/>
        <a:p>
          <a:endParaRPr lang="pt-PT" u="none" dirty="0">
            <a:latin typeface="Trebuchet MS" panose="020B0603020202020204" pitchFamily="34" charset="0"/>
          </a:endParaRPr>
        </a:p>
      </dgm:t>
    </dgm:pt>
    <dgm:pt modelId="{08C0AAE1-45CA-4D4E-B1C8-FFBCFB402134}" type="parTrans" cxnId="{CCA6297A-EA13-4A53-90F2-88EA709D758D}">
      <dgm:prSet/>
      <dgm:spPr/>
      <dgm:t>
        <a:bodyPr/>
        <a:lstStyle/>
        <a:p>
          <a:endParaRPr lang="pt-PT"/>
        </a:p>
      </dgm:t>
    </dgm:pt>
    <dgm:pt modelId="{7A9B9B39-4774-4761-84DE-B50137DE4994}" type="sibTrans" cxnId="{CCA6297A-EA13-4A53-90F2-88EA709D758D}">
      <dgm:prSet/>
      <dgm:spPr/>
      <dgm:t>
        <a:bodyPr/>
        <a:lstStyle/>
        <a:p>
          <a:endParaRPr lang="pt-PT"/>
        </a:p>
      </dgm:t>
    </dgm:pt>
    <dgm:pt modelId="{E0A619B3-B047-48C4-9782-C1E2A6A67045}">
      <dgm:prSet phldrT="[Texto]"/>
      <dgm:spPr/>
      <dgm:t>
        <a:bodyPr/>
        <a:lstStyle/>
        <a:p>
          <a:endParaRPr lang="pt-PT" u="none" dirty="0">
            <a:latin typeface="Trebuchet MS" panose="020B0603020202020204" pitchFamily="34" charset="0"/>
          </a:endParaRPr>
        </a:p>
      </dgm:t>
    </dgm:pt>
    <dgm:pt modelId="{6358DC21-EB2B-4681-8F1E-FCC404B6F107}" type="parTrans" cxnId="{EBBD8C22-482B-43B7-A1FD-4D9902E83EE1}">
      <dgm:prSet/>
      <dgm:spPr/>
      <dgm:t>
        <a:bodyPr/>
        <a:lstStyle/>
        <a:p>
          <a:endParaRPr lang="pt-PT"/>
        </a:p>
      </dgm:t>
    </dgm:pt>
    <dgm:pt modelId="{7132FFA0-7BCF-4E30-950F-CEA6C0B76E8C}" type="sibTrans" cxnId="{EBBD8C22-482B-43B7-A1FD-4D9902E83EE1}">
      <dgm:prSet/>
      <dgm:spPr/>
      <dgm:t>
        <a:bodyPr/>
        <a:lstStyle/>
        <a:p>
          <a:endParaRPr lang="pt-PT"/>
        </a:p>
      </dgm:t>
    </dgm:pt>
    <dgm:pt modelId="{42F252B5-651D-4D3B-84DF-3C06A06A3212}">
      <dgm:prSet phldrT="[Texto]"/>
      <dgm:spPr/>
      <dgm:t>
        <a:bodyPr/>
        <a:lstStyle/>
        <a:p>
          <a:endParaRPr lang="pt-PT" u="none" dirty="0">
            <a:latin typeface="Trebuchet MS" panose="020B0603020202020204" pitchFamily="34" charset="0"/>
          </a:endParaRPr>
        </a:p>
      </dgm:t>
    </dgm:pt>
    <dgm:pt modelId="{84DE5935-4606-43BD-9948-75FF65A58C66}" type="parTrans" cxnId="{24807A88-8A50-4890-A9CF-45B0AB7CB5C7}">
      <dgm:prSet/>
      <dgm:spPr/>
      <dgm:t>
        <a:bodyPr/>
        <a:lstStyle/>
        <a:p>
          <a:endParaRPr lang="pt-PT"/>
        </a:p>
      </dgm:t>
    </dgm:pt>
    <dgm:pt modelId="{5DC6C865-A40B-43AE-B263-ADC9902ADB3C}" type="sibTrans" cxnId="{24807A88-8A50-4890-A9CF-45B0AB7CB5C7}">
      <dgm:prSet/>
      <dgm:spPr/>
      <dgm:t>
        <a:bodyPr/>
        <a:lstStyle/>
        <a:p>
          <a:endParaRPr lang="pt-PT"/>
        </a:p>
      </dgm:t>
    </dgm:pt>
    <dgm:pt modelId="{087EE5D4-64DB-44DF-BB0C-86F5AC73AEA3}">
      <dgm:prSet phldrT="[Texto]"/>
      <dgm:spPr/>
      <dgm:t>
        <a:bodyPr/>
        <a:lstStyle/>
        <a:p>
          <a:endParaRPr lang="pt-PT" u="none" dirty="0">
            <a:latin typeface="Trebuchet MS" panose="020B0603020202020204" pitchFamily="34" charset="0"/>
          </a:endParaRPr>
        </a:p>
      </dgm:t>
    </dgm:pt>
    <dgm:pt modelId="{E097DEE3-962A-46EA-9C47-0201D587F892}" type="parTrans" cxnId="{6F2F1004-C351-4A07-9127-CD4AC0E18DA3}">
      <dgm:prSet/>
      <dgm:spPr/>
      <dgm:t>
        <a:bodyPr/>
        <a:lstStyle/>
        <a:p>
          <a:endParaRPr lang="pt-PT"/>
        </a:p>
      </dgm:t>
    </dgm:pt>
    <dgm:pt modelId="{CB7D19C9-E93F-41A4-B705-25A054516D31}" type="sibTrans" cxnId="{6F2F1004-C351-4A07-9127-CD4AC0E18DA3}">
      <dgm:prSet/>
      <dgm:spPr/>
      <dgm:t>
        <a:bodyPr/>
        <a:lstStyle/>
        <a:p>
          <a:endParaRPr lang="pt-PT"/>
        </a:p>
      </dgm:t>
    </dgm:pt>
    <dgm:pt modelId="{18558A4D-736C-4AB5-9B0D-87640C7AB77C}">
      <dgm:prSet phldrT="[Texto]"/>
      <dgm:spPr/>
      <dgm:t>
        <a:bodyPr/>
        <a:lstStyle/>
        <a:p>
          <a:r>
            <a:rPr lang="en-US" u="none" dirty="0"/>
            <a:t>Encoding details (e.g. as MS Word or html) will be aligned with SDG requirements.</a:t>
          </a:r>
          <a:endParaRPr lang="pt-PT" u="none" dirty="0">
            <a:latin typeface="Trebuchet MS" panose="020B0603020202020204" pitchFamily="34" charset="0"/>
          </a:endParaRPr>
        </a:p>
      </dgm:t>
    </dgm:pt>
    <dgm:pt modelId="{AECA8830-CEBB-49C1-964D-902525C97D3A}" type="parTrans" cxnId="{26C0F235-30E9-4967-8685-4CDD2BE34ECC}">
      <dgm:prSet/>
      <dgm:spPr/>
      <dgm:t>
        <a:bodyPr/>
        <a:lstStyle/>
        <a:p>
          <a:endParaRPr lang="pt-PT"/>
        </a:p>
      </dgm:t>
    </dgm:pt>
    <dgm:pt modelId="{7CFE9972-9D82-4B2F-A9AB-B6C0AFA5F0B9}" type="sibTrans" cxnId="{26C0F235-30E9-4967-8685-4CDD2BE34ECC}">
      <dgm:prSet/>
      <dgm:spPr/>
      <dgm:t>
        <a:bodyPr/>
        <a:lstStyle/>
        <a:p>
          <a:endParaRPr lang="pt-PT"/>
        </a:p>
      </dgm:t>
    </dgm:pt>
    <dgm:pt modelId="{1204F233-7713-493C-878E-A9838F7A63BA}">
      <dgm:prSet phldrT="[Texto]"/>
      <dgm:spPr/>
      <dgm:t>
        <a:bodyPr/>
        <a:lstStyle/>
        <a:p>
          <a:endParaRPr lang="pt-PT" dirty="0">
            <a:latin typeface="Trebuchet MS" panose="020B0603020202020204" pitchFamily="34" charset="0"/>
          </a:endParaRPr>
        </a:p>
      </dgm:t>
    </dgm:pt>
    <dgm:pt modelId="{8CEF7CC2-D37A-44F2-8F37-A57DA88C7CB2}" type="parTrans" cxnId="{0431F72B-AC19-4987-A5D7-4D1F39392782}">
      <dgm:prSet/>
      <dgm:spPr/>
      <dgm:t>
        <a:bodyPr/>
        <a:lstStyle/>
        <a:p>
          <a:endParaRPr lang="pt-PT"/>
        </a:p>
      </dgm:t>
    </dgm:pt>
    <dgm:pt modelId="{B99108CD-0094-4C7E-A4BA-5B03D5B87C6F}" type="sibTrans" cxnId="{0431F72B-AC19-4987-A5D7-4D1F39392782}">
      <dgm:prSet/>
      <dgm:spPr/>
      <dgm:t>
        <a:bodyPr/>
        <a:lstStyle/>
        <a:p>
          <a:endParaRPr lang="pt-PT"/>
        </a:p>
      </dgm:t>
    </dgm:pt>
    <dgm:pt modelId="{43390E81-E2AC-4F08-A735-1B1675CFEFCE}">
      <dgm:prSet phldrT="[Texto]"/>
      <dgm:spPr/>
      <dgm:t>
        <a:bodyPr/>
        <a:lstStyle/>
        <a:p>
          <a:endParaRPr lang="pt-PT" dirty="0">
            <a:latin typeface="Trebuchet MS" panose="020B0603020202020204" pitchFamily="34" charset="0"/>
          </a:endParaRPr>
        </a:p>
      </dgm:t>
    </dgm:pt>
    <dgm:pt modelId="{A79A3365-416C-41E8-BC25-0216A4FC5EDD}" type="parTrans" cxnId="{B2E72F8C-01DC-4A6E-834A-D94CA9E0D45B}">
      <dgm:prSet/>
      <dgm:spPr/>
      <dgm:t>
        <a:bodyPr/>
        <a:lstStyle/>
        <a:p>
          <a:endParaRPr lang="pt-PT"/>
        </a:p>
      </dgm:t>
    </dgm:pt>
    <dgm:pt modelId="{1642A91D-815D-4ADF-BAFC-91BFEE5BBF18}" type="sibTrans" cxnId="{B2E72F8C-01DC-4A6E-834A-D94CA9E0D45B}">
      <dgm:prSet/>
      <dgm:spPr/>
      <dgm:t>
        <a:bodyPr/>
        <a:lstStyle/>
        <a:p>
          <a:endParaRPr lang="pt-PT"/>
        </a:p>
      </dgm:t>
    </dgm:pt>
    <dgm:pt modelId="{9AF64979-112C-4DDA-9A74-E678B7267DDF}">
      <dgm:prSet phldrT="[Texto]"/>
      <dgm:spPr/>
      <dgm:t>
        <a:bodyPr/>
        <a:lstStyle/>
        <a:p>
          <a:endParaRPr lang="pt-PT" dirty="0">
            <a:latin typeface="Trebuchet MS" panose="020B0603020202020204" pitchFamily="34" charset="0"/>
          </a:endParaRPr>
        </a:p>
      </dgm:t>
    </dgm:pt>
    <dgm:pt modelId="{F323B804-CF45-4D0B-925F-7F82B41887D1}" type="parTrans" cxnId="{63FEF4B9-DCC3-4041-B80E-1FA93744DB9C}">
      <dgm:prSet/>
      <dgm:spPr/>
      <dgm:t>
        <a:bodyPr/>
        <a:lstStyle/>
        <a:p>
          <a:endParaRPr lang="pt-PT"/>
        </a:p>
      </dgm:t>
    </dgm:pt>
    <dgm:pt modelId="{EED449EC-FEAA-429F-A76E-0F65CA8A8CEA}" type="sibTrans" cxnId="{63FEF4B9-DCC3-4041-B80E-1FA93744DB9C}">
      <dgm:prSet/>
      <dgm:spPr/>
      <dgm:t>
        <a:bodyPr/>
        <a:lstStyle/>
        <a:p>
          <a:endParaRPr lang="pt-PT"/>
        </a:p>
      </dgm:t>
    </dgm:pt>
    <dgm:pt modelId="{752C56FE-B616-44A6-89AE-BB9868B7DA90}" type="pres">
      <dgm:prSet presAssocID="{A9697FBC-7D75-40B9-AFB3-E2A6AFD7C6A1}" presName="linearFlow" presStyleCnt="0">
        <dgm:presLayoutVars>
          <dgm:dir/>
          <dgm:animLvl val="lvl"/>
          <dgm:resizeHandles val="exact"/>
        </dgm:presLayoutVars>
      </dgm:prSet>
      <dgm:spPr/>
    </dgm:pt>
    <dgm:pt modelId="{9E55F6D2-0383-41F4-82D9-2BF63EAD869B}" type="pres">
      <dgm:prSet presAssocID="{F8513900-57CE-4982-9AB8-35B7FE37F2B2}" presName="composite" presStyleCnt="0"/>
      <dgm:spPr/>
    </dgm:pt>
    <dgm:pt modelId="{6727B7D8-28C1-4B31-96C5-77AE1D1B5133}" type="pres">
      <dgm:prSet presAssocID="{F8513900-57CE-4982-9AB8-35B7FE37F2B2}" presName="parTx" presStyleLbl="node1" presStyleIdx="0" presStyleCnt="3">
        <dgm:presLayoutVars>
          <dgm:chMax val="0"/>
          <dgm:chPref val="0"/>
          <dgm:bulletEnabled val="1"/>
        </dgm:presLayoutVars>
      </dgm:prSet>
      <dgm:spPr/>
    </dgm:pt>
    <dgm:pt modelId="{CB6BA16B-6C76-4B82-A1E7-BD54A49DE541}" type="pres">
      <dgm:prSet presAssocID="{F8513900-57CE-4982-9AB8-35B7FE37F2B2}" presName="parSh" presStyleLbl="node1" presStyleIdx="0" presStyleCnt="3"/>
      <dgm:spPr/>
    </dgm:pt>
    <dgm:pt modelId="{5B675676-FDAF-4BF7-8FA5-91F7E4DCB215}" type="pres">
      <dgm:prSet presAssocID="{F8513900-57CE-4982-9AB8-35B7FE37F2B2}" presName="desTx" presStyleLbl="fgAcc1" presStyleIdx="0" presStyleCnt="3">
        <dgm:presLayoutVars>
          <dgm:bulletEnabled val="1"/>
        </dgm:presLayoutVars>
      </dgm:prSet>
      <dgm:spPr/>
    </dgm:pt>
    <dgm:pt modelId="{65F9399A-C461-497A-BCB6-CBAFBE1D4730}" type="pres">
      <dgm:prSet presAssocID="{39B79039-21E4-4E92-BA54-0F5BCA527428}" presName="sibTrans" presStyleLbl="sibTrans2D1" presStyleIdx="0" presStyleCnt="2"/>
      <dgm:spPr/>
    </dgm:pt>
    <dgm:pt modelId="{FFE0156B-22BC-4337-8FA0-C1094E955049}" type="pres">
      <dgm:prSet presAssocID="{39B79039-21E4-4E92-BA54-0F5BCA527428}" presName="connTx" presStyleLbl="sibTrans2D1" presStyleIdx="0" presStyleCnt="2"/>
      <dgm:spPr/>
    </dgm:pt>
    <dgm:pt modelId="{7E3D09AB-A407-4373-B791-6797FACD231B}" type="pres">
      <dgm:prSet presAssocID="{9721D26B-EA5A-4BA6-BD81-80635FC16B48}" presName="composite" presStyleCnt="0"/>
      <dgm:spPr/>
    </dgm:pt>
    <dgm:pt modelId="{69A4622F-1FCE-4E54-8536-4697F666BB7D}" type="pres">
      <dgm:prSet presAssocID="{9721D26B-EA5A-4BA6-BD81-80635FC16B48}" presName="parTx" presStyleLbl="node1" presStyleIdx="0" presStyleCnt="3">
        <dgm:presLayoutVars>
          <dgm:chMax val="0"/>
          <dgm:chPref val="0"/>
          <dgm:bulletEnabled val="1"/>
        </dgm:presLayoutVars>
      </dgm:prSet>
      <dgm:spPr/>
    </dgm:pt>
    <dgm:pt modelId="{FD956407-D9F2-4335-A029-FAF27BD5CB96}" type="pres">
      <dgm:prSet presAssocID="{9721D26B-EA5A-4BA6-BD81-80635FC16B48}" presName="parSh" presStyleLbl="node1" presStyleIdx="1" presStyleCnt="3"/>
      <dgm:spPr>
        <a:xfrm>
          <a:off x="2956718" y="1803330"/>
          <a:ext cx="1838086" cy="1076409"/>
        </a:xfrm>
        <a:prstGeom prst="roundRect">
          <a:avLst>
            <a:gd name="adj" fmla="val 10000"/>
          </a:avLst>
        </a:prstGeom>
      </dgm:spPr>
    </dgm:pt>
    <dgm:pt modelId="{46419F62-EBEF-4E8A-837E-EB2C5211AB0E}" type="pres">
      <dgm:prSet presAssocID="{9721D26B-EA5A-4BA6-BD81-80635FC16B48}" presName="desTx" presStyleLbl="fgAcc1" presStyleIdx="1" presStyleCnt="3">
        <dgm:presLayoutVars>
          <dgm:bulletEnabled val="1"/>
        </dgm:presLayoutVars>
      </dgm:prSet>
      <dgm:spPr/>
    </dgm:pt>
    <dgm:pt modelId="{794DDFD4-87BE-4D72-9F62-BF9F381C3C92}" type="pres">
      <dgm:prSet presAssocID="{F258D575-153C-4832-93A9-CF1ADAE5FF6E}" presName="sibTrans" presStyleLbl="sibTrans2D1" presStyleIdx="1" presStyleCnt="2"/>
      <dgm:spPr>
        <a:xfrm>
          <a:off x="5073452" y="1702918"/>
          <a:ext cx="590732" cy="457630"/>
        </a:xfrm>
        <a:prstGeom prst="rightArrow">
          <a:avLst>
            <a:gd name="adj1" fmla="val 60000"/>
            <a:gd name="adj2" fmla="val 50000"/>
          </a:avLst>
        </a:prstGeom>
      </dgm:spPr>
    </dgm:pt>
    <dgm:pt modelId="{F47F0C5C-0B16-4141-BAAE-EB35942C27EF}" type="pres">
      <dgm:prSet presAssocID="{F258D575-153C-4832-93A9-CF1ADAE5FF6E}" presName="connTx" presStyleLbl="sibTrans2D1" presStyleIdx="1" presStyleCnt="2"/>
      <dgm:spPr/>
    </dgm:pt>
    <dgm:pt modelId="{021EC547-1516-4CFA-B98F-7855B2B141BA}" type="pres">
      <dgm:prSet presAssocID="{436EAEC2-827A-4C0F-AA86-D97BCAF1BE0F}" presName="composite" presStyleCnt="0"/>
      <dgm:spPr/>
    </dgm:pt>
    <dgm:pt modelId="{6EE967D0-6124-471F-9715-5FBA4176C115}" type="pres">
      <dgm:prSet presAssocID="{436EAEC2-827A-4C0F-AA86-D97BCAF1BE0F}" presName="parTx" presStyleLbl="node1" presStyleIdx="1" presStyleCnt="3">
        <dgm:presLayoutVars>
          <dgm:chMax val="0"/>
          <dgm:chPref val="0"/>
          <dgm:bulletEnabled val="1"/>
        </dgm:presLayoutVars>
      </dgm:prSet>
      <dgm:spPr>
        <a:xfrm>
          <a:off x="5909394" y="1564116"/>
          <a:ext cx="1838086" cy="735234"/>
        </a:xfrm>
        <a:prstGeom prst="rect">
          <a:avLst/>
        </a:prstGeom>
      </dgm:spPr>
    </dgm:pt>
    <dgm:pt modelId="{F924E788-7EE2-47F3-B049-B3E81E3797D5}" type="pres">
      <dgm:prSet presAssocID="{436EAEC2-827A-4C0F-AA86-D97BCAF1BE0F}" presName="parSh" presStyleLbl="node1" presStyleIdx="2" presStyleCnt="3"/>
      <dgm:spPr>
        <a:xfrm>
          <a:off x="5909394" y="1803330"/>
          <a:ext cx="1838086" cy="1076409"/>
        </a:xfrm>
        <a:prstGeom prst="roundRect">
          <a:avLst>
            <a:gd name="adj" fmla="val 10000"/>
          </a:avLst>
        </a:prstGeom>
      </dgm:spPr>
    </dgm:pt>
    <dgm:pt modelId="{24CFB5AA-18D3-4065-8236-38F5809FFF25}" type="pres">
      <dgm:prSet presAssocID="{436EAEC2-827A-4C0F-AA86-D97BCAF1BE0F}" presName="desTx" presStyleLbl="fgAcc1" presStyleIdx="2" presStyleCnt="3">
        <dgm:presLayoutVars>
          <dgm:bulletEnabled val="1"/>
        </dgm:presLayoutVars>
      </dgm:prSet>
      <dgm:spPr/>
    </dgm:pt>
  </dgm:ptLst>
  <dgm:cxnLst>
    <dgm:cxn modelId="{06C47C03-51E8-4573-844A-3B794B984342}" type="presOf" srcId="{18558A4D-736C-4AB5-9B0D-87640C7AB77C}" destId="{5B675676-FDAF-4BF7-8FA5-91F7E4DCB215}" srcOrd="0" destOrd="1" presId="urn:microsoft.com/office/officeart/2005/8/layout/process3"/>
    <dgm:cxn modelId="{6F2F1004-C351-4A07-9127-CD4AC0E18DA3}" srcId="{F8513900-57CE-4982-9AB8-35B7FE37F2B2}" destId="{087EE5D4-64DB-44DF-BB0C-86F5AC73AEA3}" srcOrd="5" destOrd="0" parTransId="{E097DEE3-962A-46EA-9C47-0201D587F892}" sibTransId="{CB7D19C9-E93F-41A4-B705-25A054516D31}"/>
    <dgm:cxn modelId="{5897770E-FB00-49AD-B15D-9ECFB6C54334}" type="presOf" srcId="{087EE5D4-64DB-44DF-BB0C-86F5AC73AEA3}" destId="{5B675676-FDAF-4BF7-8FA5-91F7E4DCB215}" srcOrd="0" destOrd="5" presId="urn:microsoft.com/office/officeart/2005/8/layout/process3"/>
    <dgm:cxn modelId="{DF882911-0027-4EFB-B903-6273464F8579}" type="presOf" srcId="{9721D26B-EA5A-4BA6-BD81-80635FC16B48}" destId="{69A4622F-1FCE-4E54-8536-4697F666BB7D}" srcOrd="0" destOrd="0" presId="urn:microsoft.com/office/officeart/2005/8/layout/process3"/>
    <dgm:cxn modelId="{EBBD8C22-482B-43B7-A1FD-4D9902E83EE1}" srcId="{F8513900-57CE-4982-9AB8-35B7FE37F2B2}" destId="{E0A619B3-B047-48C4-9782-C1E2A6A67045}" srcOrd="3" destOrd="0" parTransId="{6358DC21-EB2B-4681-8F1E-FCC404B6F107}" sibTransId="{7132FFA0-7BCF-4E30-950F-CEA6C0B76E8C}"/>
    <dgm:cxn modelId="{96262B27-DDD1-402B-89FD-3012027B9572}" type="presOf" srcId="{F8513900-57CE-4982-9AB8-35B7FE37F2B2}" destId="{6727B7D8-28C1-4B31-96C5-77AE1D1B5133}" srcOrd="0" destOrd="0" presId="urn:microsoft.com/office/officeart/2005/8/layout/process3"/>
    <dgm:cxn modelId="{0431F72B-AC19-4987-A5D7-4D1F39392782}" srcId="{9721D26B-EA5A-4BA6-BD81-80635FC16B48}" destId="{1204F233-7713-493C-878E-A9838F7A63BA}" srcOrd="0" destOrd="0" parTransId="{8CEF7CC2-D37A-44F2-8F37-A57DA88C7CB2}" sibTransId="{B99108CD-0094-4C7E-A4BA-5B03D5B87C6F}"/>
    <dgm:cxn modelId="{FFC7DF2E-5BEB-456C-95CF-305B0A7019C2}" srcId="{A9697FBC-7D75-40B9-AFB3-E2A6AFD7C6A1}" destId="{F8513900-57CE-4982-9AB8-35B7FE37F2B2}" srcOrd="0" destOrd="0" parTransId="{32CDCAFE-D919-4787-8769-E798EF4B38EE}" sibTransId="{39B79039-21E4-4E92-BA54-0F5BCA527428}"/>
    <dgm:cxn modelId="{5FBFAA32-1DBA-49F5-826C-FA830F6588C4}" type="presOf" srcId="{76195C9E-CBBF-4640-A788-A310EB32835D}" destId="{46419F62-EBEF-4E8A-837E-EB2C5211AB0E}" srcOrd="0" destOrd="3" presId="urn:microsoft.com/office/officeart/2005/8/layout/process3"/>
    <dgm:cxn modelId="{42B73833-C526-4134-B612-211025492863}" srcId="{9721D26B-EA5A-4BA6-BD81-80635FC16B48}" destId="{76195C9E-CBBF-4640-A788-A310EB32835D}" srcOrd="3" destOrd="0" parTransId="{0EC79905-EA57-4953-8BC0-3751414F6069}" sibTransId="{45EDA4A5-271E-4642-95BE-352DDA84C369}"/>
    <dgm:cxn modelId="{26C0F235-30E9-4967-8685-4CDD2BE34ECC}" srcId="{F8513900-57CE-4982-9AB8-35B7FE37F2B2}" destId="{18558A4D-736C-4AB5-9B0D-87640C7AB77C}" srcOrd="1" destOrd="0" parTransId="{AECA8830-CEBB-49C1-964D-902525C97D3A}" sibTransId="{7CFE9972-9D82-4B2F-A9AB-B6C0AFA5F0B9}"/>
    <dgm:cxn modelId="{0E9A2D3A-9900-498E-AA00-AE4EA357AD2D}" type="presOf" srcId="{39B79039-21E4-4E92-BA54-0F5BCA527428}" destId="{FFE0156B-22BC-4337-8FA0-C1094E955049}" srcOrd="1" destOrd="0" presId="urn:microsoft.com/office/officeart/2005/8/layout/process3"/>
    <dgm:cxn modelId="{BD6F855F-9817-403B-A1BF-59C3897535DB}" type="presOf" srcId="{42F252B5-651D-4D3B-84DF-3C06A06A3212}" destId="{5B675676-FDAF-4BF7-8FA5-91F7E4DCB215}" srcOrd="0" destOrd="4" presId="urn:microsoft.com/office/officeart/2005/8/layout/process3"/>
    <dgm:cxn modelId="{36039644-C9C8-455A-8F2C-8001991ECD94}" type="presOf" srcId="{39B79039-21E4-4E92-BA54-0F5BCA527428}" destId="{65F9399A-C461-497A-BCB6-CBAFBE1D4730}" srcOrd="0" destOrd="0" presId="urn:microsoft.com/office/officeart/2005/8/layout/process3"/>
    <dgm:cxn modelId="{5F59906A-128D-499B-BA44-E7F3A743F3EC}" type="presOf" srcId="{A9697FBC-7D75-40B9-AFB3-E2A6AFD7C6A1}" destId="{752C56FE-B616-44A6-89AE-BB9868B7DA90}" srcOrd="0" destOrd="0" presId="urn:microsoft.com/office/officeart/2005/8/layout/process3"/>
    <dgm:cxn modelId="{DB861F50-E9FD-40BF-8862-824ECBBDDEED}" type="presOf" srcId="{016FBA32-5EF8-4C69-A9A4-6077413B02FB}" destId="{5B675676-FDAF-4BF7-8FA5-91F7E4DCB215}" srcOrd="0" destOrd="0" presId="urn:microsoft.com/office/officeart/2005/8/layout/process3"/>
    <dgm:cxn modelId="{39C6E670-7F76-4BBD-90BA-2C90EE484013}" type="presOf" srcId="{F8513900-57CE-4982-9AB8-35B7FE37F2B2}" destId="{CB6BA16B-6C76-4B82-A1E7-BD54A49DE541}" srcOrd="1" destOrd="0" presId="urn:microsoft.com/office/officeart/2005/8/layout/process3"/>
    <dgm:cxn modelId="{AB8E5774-F5C1-4E72-85EF-BC580BDC1BE4}" type="presOf" srcId="{9721D26B-EA5A-4BA6-BD81-80635FC16B48}" destId="{FD956407-D9F2-4335-A029-FAF27BD5CB96}" srcOrd="1" destOrd="0" presId="urn:microsoft.com/office/officeart/2005/8/layout/process3"/>
    <dgm:cxn modelId="{CCA6297A-EA13-4A53-90F2-88EA709D758D}" srcId="{F8513900-57CE-4982-9AB8-35B7FE37F2B2}" destId="{79DBDC7D-0C76-4DC6-8445-E58894B4B57D}" srcOrd="2" destOrd="0" parTransId="{08C0AAE1-45CA-4D4E-B1C8-FFBCFB402134}" sibTransId="{7A9B9B39-4774-4761-84DE-B50137DE4994}"/>
    <dgm:cxn modelId="{86EC4A81-9263-45CC-9B77-CA0A89DC9763}" type="presOf" srcId="{43390E81-E2AC-4F08-A735-1B1675CFEFCE}" destId="{46419F62-EBEF-4E8A-837E-EB2C5211AB0E}" srcOrd="0" destOrd="1" presId="urn:microsoft.com/office/officeart/2005/8/layout/process3"/>
    <dgm:cxn modelId="{24807A88-8A50-4890-A9CF-45B0AB7CB5C7}" srcId="{F8513900-57CE-4982-9AB8-35B7FE37F2B2}" destId="{42F252B5-651D-4D3B-84DF-3C06A06A3212}" srcOrd="4" destOrd="0" parTransId="{84DE5935-4606-43BD-9948-75FF65A58C66}" sibTransId="{5DC6C865-A40B-43AE-B263-ADC9902ADB3C}"/>
    <dgm:cxn modelId="{B2E72F8C-01DC-4A6E-834A-D94CA9E0D45B}" srcId="{9721D26B-EA5A-4BA6-BD81-80635FC16B48}" destId="{43390E81-E2AC-4F08-A735-1B1675CFEFCE}" srcOrd="1" destOrd="0" parTransId="{A79A3365-416C-41E8-BC25-0216A4FC5EDD}" sibTransId="{1642A91D-815D-4ADF-BAFC-91BFEE5BBF18}"/>
    <dgm:cxn modelId="{80B34DA6-52DE-462F-9C61-2362865A1948}" type="presOf" srcId="{1204F233-7713-493C-878E-A9838F7A63BA}" destId="{46419F62-EBEF-4E8A-837E-EB2C5211AB0E}" srcOrd="0" destOrd="0" presId="urn:microsoft.com/office/officeart/2005/8/layout/process3"/>
    <dgm:cxn modelId="{8F4241AB-07C4-449F-B0C7-C25617B4C73B}" type="presOf" srcId="{9AF64979-112C-4DDA-9A74-E678B7267DDF}" destId="{46419F62-EBEF-4E8A-837E-EB2C5211AB0E}" srcOrd="0" destOrd="2" presId="urn:microsoft.com/office/officeart/2005/8/layout/process3"/>
    <dgm:cxn modelId="{B06716AC-CB22-4BE5-8093-74555F6C4EE5}" srcId="{A9697FBC-7D75-40B9-AFB3-E2A6AFD7C6A1}" destId="{9721D26B-EA5A-4BA6-BD81-80635FC16B48}" srcOrd="1" destOrd="0" parTransId="{7CDC31C5-4BAA-4E17-81C5-200F172CD35B}" sibTransId="{F258D575-153C-4832-93A9-CF1ADAE5FF6E}"/>
    <dgm:cxn modelId="{63FEF4B9-DCC3-4041-B80E-1FA93744DB9C}" srcId="{9721D26B-EA5A-4BA6-BD81-80635FC16B48}" destId="{9AF64979-112C-4DDA-9A74-E678B7267DDF}" srcOrd="2" destOrd="0" parTransId="{F323B804-CF45-4D0B-925F-7F82B41887D1}" sibTransId="{EED449EC-FEAA-429F-A76E-0F65CA8A8CEA}"/>
    <dgm:cxn modelId="{721E00C2-7AA7-4F93-ADFB-C675457B5BD8}" type="presOf" srcId="{C847C15E-DA56-4226-BFF9-BC220395E436}" destId="{24CFB5AA-18D3-4065-8236-38F5809FFF25}" srcOrd="0" destOrd="0" presId="urn:microsoft.com/office/officeart/2005/8/layout/process3"/>
    <dgm:cxn modelId="{6D0DF3C2-7344-4265-A801-E975BE6889E5}" srcId="{436EAEC2-827A-4C0F-AA86-D97BCAF1BE0F}" destId="{C847C15E-DA56-4226-BFF9-BC220395E436}" srcOrd="0" destOrd="0" parTransId="{B1891F93-817E-468F-86A0-61ACF46FB723}" sibTransId="{08F5E9AB-6E78-4301-ACD9-78D6CFC764FF}"/>
    <dgm:cxn modelId="{37E6D6CB-3C6E-4527-82BE-4F7846A5986E}" type="presOf" srcId="{3B12E281-00C1-472A-B3B8-40C126357C46}" destId="{5B675676-FDAF-4BF7-8FA5-91F7E4DCB215}" srcOrd="0" destOrd="6" presId="urn:microsoft.com/office/officeart/2005/8/layout/process3"/>
    <dgm:cxn modelId="{7146F1CE-1025-4019-A95E-6091469DB077}" type="presOf" srcId="{436EAEC2-827A-4C0F-AA86-D97BCAF1BE0F}" destId="{6EE967D0-6124-471F-9715-5FBA4176C115}" srcOrd="0" destOrd="0" presId="urn:microsoft.com/office/officeart/2005/8/layout/process3"/>
    <dgm:cxn modelId="{F4069AD7-79D7-4B2E-AF27-FB9467FC9DAD}" type="presOf" srcId="{E0A619B3-B047-48C4-9782-C1E2A6A67045}" destId="{5B675676-FDAF-4BF7-8FA5-91F7E4DCB215}" srcOrd="0" destOrd="3" presId="urn:microsoft.com/office/officeart/2005/8/layout/process3"/>
    <dgm:cxn modelId="{D76C81E3-815C-48B7-8B8F-CD66377CC501}" type="presOf" srcId="{F258D575-153C-4832-93A9-CF1ADAE5FF6E}" destId="{F47F0C5C-0B16-4141-BAAE-EB35942C27EF}" srcOrd="1" destOrd="0" presId="urn:microsoft.com/office/officeart/2005/8/layout/process3"/>
    <dgm:cxn modelId="{E09BBCEB-4702-4FEA-AA05-A5B243B896B1}" type="presOf" srcId="{436EAEC2-827A-4C0F-AA86-D97BCAF1BE0F}" destId="{F924E788-7EE2-47F3-B049-B3E81E3797D5}" srcOrd="1" destOrd="0" presId="urn:microsoft.com/office/officeart/2005/8/layout/process3"/>
    <dgm:cxn modelId="{09D079EE-CFD1-4082-B7AD-6D0C5D1F67CC}" type="presOf" srcId="{F258D575-153C-4832-93A9-CF1ADAE5FF6E}" destId="{794DDFD4-87BE-4D72-9F62-BF9F381C3C92}" srcOrd="0" destOrd="0" presId="urn:microsoft.com/office/officeart/2005/8/layout/process3"/>
    <dgm:cxn modelId="{1261B5EF-4B89-4E04-A316-D5F501230C4C}" srcId="{F8513900-57CE-4982-9AB8-35B7FE37F2B2}" destId="{016FBA32-5EF8-4C69-A9A4-6077413B02FB}" srcOrd="0" destOrd="0" parTransId="{2B6C96AD-D3AC-43AF-AE42-0B28D1FA36E7}" sibTransId="{7AC4C069-0056-4AAE-8BD1-2F2BA2D53009}"/>
    <dgm:cxn modelId="{1E0CB0F1-CF0E-4881-A109-3B566E0AF8B9}" srcId="{F8513900-57CE-4982-9AB8-35B7FE37F2B2}" destId="{3B12E281-00C1-472A-B3B8-40C126357C46}" srcOrd="6" destOrd="0" parTransId="{10A0A97A-657E-4B25-A016-1C084EC62359}" sibTransId="{F3E1B197-0007-473C-B5B2-277B8442FE2C}"/>
    <dgm:cxn modelId="{FC9616F4-9BF0-4A3F-8F53-E95F70A0FEB2}" srcId="{A9697FBC-7D75-40B9-AFB3-E2A6AFD7C6A1}" destId="{436EAEC2-827A-4C0F-AA86-D97BCAF1BE0F}" srcOrd="2" destOrd="0" parTransId="{995DAB67-D4DC-43C7-BE1E-6F8589F736EB}" sibTransId="{E7A5A8C5-69FC-4B8D-93E9-B353AC5D9B5D}"/>
    <dgm:cxn modelId="{B7D705F8-7B51-42EF-8F7C-AD00323A4303}" type="presOf" srcId="{79DBDC7D-0C76-4DC6-8445-E58894B4B57D}" destId="{5B675676-FDAF-4BF7-8FA5-91F7E4DCB215}" srcOrd="0" destOrd="2" presId="urn:microsoft.com/office/officeart/2005/8/layout/process3"/>
    <dgm:cxn modelId="{0AEC8741-C577-488F-A9EC-3CF39AD4E868}" type="presParOf" srcId="{752C56FE-B616-44A6-89AE-BB9868B7DA90}" destId="{9E55F6D2-0383-41F4-82D9-2BF63EAD869B}" srcOrd="0" destOrd="0" presId="urn:microsoft.com/office/officeart/2005/8/layout/process3"/>
    <dgm:cxn modelId="{44017E14-EBE5-47A9-B7BA-A52ED070670A}" type="presParOf" srcId="{9E55F6D2-0383-41F4-82D9-2BF63EAD869B}" destId="{6727B7D8-28C1-4B31-96C5-77AE1D1B5133}" srcOrd="0" destOrd="0" presId="urn:microsoft.com/office/officeart/2005/8/layout/process3"/>
    <dgm:cxn modelId="{E8671735-1534-409E-A861-2D38DC921B90}" type="presParOf" srcId="{9E55F6D2-0383-41F4-82D9-2BF63EAD869B}" destId="{CB6BA16B-6C76-4B82-A1E7-BD54A49DE541}" srcOrd="1" destOrd="0" presId="urn:microsoft.com/office/officeart/2005/8/layout/process3"/>
    <dgm:cxn modelId="{86170B1B-5235-4EF5-B584-6E9902BD55EF}" type="presParOf" srcId="{9E55F6D2-0383-41F4-82D9-2BF63EAD869B}" destId="{5B675676-FDAF-4BF7-8FA5-91F7E4DCB215}" srcOrd="2" destOrd="0" presId="urn:microsoft.com/office/officeart/2005/8/layout/process3"/>
    <dgm:cxn modelId="{D60FE18B-A89D-4963-B724-A383FA994C97}" type="presParOf" srcId="{752C56FE-B616-44A6-89AE-BB9868B7DA90}" destId="{65F9399A-C461-497A-BCB6-CBAFBE1D4730}" srcOrd="1" destOrd="0" presId="urn:microsoft.com/office/officeart/2005/8/layout/process3"/>
    <dgm:cxn modelId="{D0F9266D-A9A8-40C9-92F7-2946A149CF07}" type="presParOf" srcId="{65F9399A-C461-497A-BCB6-CBAFBE1D4730}" destId="{FFE0156B-22BC-4337-8FA0-C1094E955049}" srcOrd="0" destOrd="0" presId="urn:microsoft.com/office/officeart/2005/8/layout/process3"/>
    <dgm:cxn modelId="{C325AD5B-A87C-4972-927B-6C7C6A68CA43}" type="presParOf" srcId="{752C56FE-B616-44A6-89AE-BB9868B7DA90}" destId="{7E3D09AB-A407-4373-B791-6797FACD231B}" srcOrd="2" destOrd="0" presId="urn:microsoft.com/office/officeart/2005/8/layout/process3"/>
    <dgm:cxn modelId="{3EA1A959-DEF9-44B3-AB80-ABC972A3D3E0}" type="presParOf" srcId="{7E3D09AB-A407-4373-B791-6797FACD231B}" destId="{69A4622F-1FCE-4E54-8536-4697F666BB7D}" srcOrd="0" destOrd="0" presId="urn:microsoft.com/office/officeart/2005/8/layout/process3"/>
    <dgm:cxn modelId="{21050BAE-0564-4B91-93B6-C08AC0CBAB12}" type="presParOf" srcId="{7E3D09AB-A407-4373-B791-6797FACD231B}" destId="{FD956407-D9F2-4335-A029-FAF27BD5CB96}" srcOrd="1" destOrd="0" presId="urn:microsoft.com/office/officeart/2005/8/layout/process3"/>
    <dgm:cxn modelId="{AFD902A1-F40F-4F6A-99EF-0941D75166B4}" type="presParOf" srcId="{7E3D09AB-A407-4373-B791-6797FACD231B}" destId="{46419F62-EBEF-4E8A-837E-EB2C5211AB0E}" srcOrd="2" destOrd="0" presId="urn:microsoft.com/office/officeart/2005/8/layout/process3"/>
    <dgm:cxn modelId="{DA3B9815-3D32-4142-9E5E-16DF5EE4E779}" type="presParOf" srcId="{752C56FE-B616-44A6-89AE-BB9868B7DA90}" destId="{794DDFD4-87BE-4D72-9F62-BF9F381C3C92}" srcOrd="3" destOrd="0" presId="urn:microsoft.com/office/officeart/2005/8/layout/process3"/>
    <dgm:cxn modelId="{B48B0B80-7CE4-4EC8-B832-2797DB91E929}" type="presParOf" srcId="{794DDFD4-87BE-4D72-9F62-BF9F381C3C92}" destId="{F47F0C5C-0B16-4141-BAAE-EB35942C27EF}" srcOrd="0" destOrd="0" presId="urn:microsoft.com/office/officeart/2005/8/layout/process3"/>
    <dgm:cxn modelId="{F23D5248-A2DF-4D4B-A9C9-C07DAE6C10DE}" type="presParOf" srcId="{752C56FE-B616-44A6-89AE-BB9868B7DA90}" destId="{021EC547-1516-4CFA-B98F-7855B2B141BA}" srcOrd="4" destOrd="0" presId="urn:microsoft.com/office/officeart/2005/8/layout/process3"/>
    <dgm:cxn modelId="{4FA6AFDD-CDB1-47F0-84B9-D0834F62214A}" type="presParOf" srcId="{021EC547-1516-4CFA-B98F-7855B2B141BA}" destId="{6EE967D0-6124-471F-9715-5FBA4176C115}" srcOrd="0" destOrd="0" presId="urn:microsoft.com/office/officeart/2005/8/layout/process3"/>
    <dgm:cxn modelId="{B72EC6B8-4317-4767-A947-C73D57A94C15}" type="presParOf" srcId="{021EC547-1516-4CFA-B98F-7855B2B141BA}" destId="{F924E788-7EE2-47F3-B049-B3E81E3797D5}" srcOrd="1" destOrd="0" presId="urn:microsoft.com/office/officeart/2005/8/layout/process3"/>
    <dgm:cxn modelId="{7FD3B14F-15B6-4B76-90AF-7B0BA54D9BCC}" type="presParOf" srcId="{021EC547-1516-4CFA-B98F-7855B2B141BA}" destId="{24CFB5AA-18D3-4065-8236-38F5809FFF25}"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57A9DF-2388-4747-A5E9-FB53EB62AF7D}" type="doc">
      <dgm:prSet loTypeId="urn:microsoft.com/office/officeart/2005/8/layout/hProcess11" loCatId="process" qsTypeId="urn:microsoft.com/office/officeart/2005/8/quickstyle/simple1" qsCatId="simple" csTypeId="urn:microsoft.com/office/officeart/2005/8/colors/accent6_3" csCatId="accent6" phldr="1"/>
      <dgm:spPr/>
    </dgm:pt>
    <dgm:pt modelId="{3CF436CE-AA09-4C52-9F8E-DF5C6AB2F9DB}">
      <dgm:prSet phldrT="[Texto]"/>
      <dgm:spPr/>
      <dgm:t>
        <a:bodyPr/>
        <a:lstStyle/>
        <a:p>
          <a:r>
            <a:rPr lang="pt-PT" dirty="0" err="1"/>
            <a:t>Kickoff</a:t>
          </a:r>
          <a:r>
            <a:rPr lang="pt-PT" dirty="0"/>
            <a:t> Ago2020|Jul2021</a:t>
          </a:r>
        </a:p>
      </dgm:t>
    </dgm:pt>
    <dgm:pt modelId="{D39F3058-4002-4950-9318-7EF87DDABDEC}" type="parTrans" cxnId="{401C74A3-2281-4139-B24A-AFC6C77714B8}">
      <dgm:prSet/>
      <dgm:spPr/>
      <dgm:t>
        <a:bodyPr/>
        <a:lstStyle/>
        <a:p>
          <a:endParaRPr lang="pt-PT"/>
        </a:p>
      </dgm:t>
    </dgm:pt>
    <dgm:pt modelId="{46327908-9455-41D8-BFA6-6888974B165D}" type="sibTrans" cxnId="{401C74A3-2281-4139-B24A-AFC6C77714B8}">
      <dgm:prSet/>
      <dgm:spPr/>
      <dgm:t>
        <a:bodyPr/>
        <a:lstStyle/>
        <a:p>
          <a:endParaRPr lang="pt-PT"/>
        </a:p>
      </dgm:t>
    </dgm:pt>
    <dgm:pt modelId="{BF73BF58-152C-48E4-B112-8BCAB4321A9C}">
      <dgm:prSet phldrT="[Texto]"/>
      <dgm:spPr/>
      <dgm:t>
        <a:bodyPr/>
        <a:lstStyle/>
        <a:p>
          <a:r>
            <a:rPr lang="pt-PT" dirty="0" err="1"/>
            <a:t>Interim</a:t>
          </a:r>
          <a:r>
            <a:rPr lang="pt-PT" dirty="0"/>
            <a:t> </a:t>
          </a:r>
          <a:r>
            <a:rPr lang="pt-PT" dirty="0" err="1"/>
            <a:t>Report</a:t>
          </a:r>
          <a:r>
            <a:rPr lang="pt-PT" dirty="0"/>
            <a:t> Ago2021|May 2022</a:t>
          </a:r>
        </a:p>
      </dgm:t>
    </dgm:pt>
    <dgm:pt modelId="{399203A8-57F0-4285-9CDE-1993D5B3E544}" type="parTrans" cxnId="{D89C267B-84CF-40F6-A424-578194E2D5BD}">
      <dgm:prSet/>
      <dgm:spPr/>
      <dgm:t>
        <a:bodyPr/>
        <a:lstStyle/>
        <a:p>
          <a:endParaRPr lang="pt-PT"/>
        </a:p>
      </dgm:t>
    </dgm:pt>
    <dgm:pt modelId="{CD44126F-DF44-4FAF-8A40-BAB9CD71BFE9}" type="sibTrans" cxnId="{D89C267B-84CF-40F6-A424-578194E2D5BD}">
      <dgm:prSet/>
      <dgm:spPr/>
      <dgm:t>
        <a:bodyPr/>
        <a:lstStyle/>
        <a:p>
          <a:endParaRPr lang="pt-PT"/>
        </a:p>
      </dgm:t>
    </dgm:pt>
    <dgm:pt modelId="{BAD77D49-6700-4710-B968-A65E1D71E1A8}">
      <dgm:prSet phldrT="[Texto]"/>
      <dgm:spPr/>
      <dgm:t>
        <a:bodyPr/>
        <a:lstStyle/>
        <a:p>
          <a:r>
            <a:rPr lang="pt-PT" dirty="0"/>
            <a:t>Final </a:t>
          </a:r>
          <a:r>
            <a:rPr lang="pt-PT" dirty="0" err="1"/>
            <a:t>Report</a:t>
          </a:r>
          <a:r>
            <a:rPr lang="pt-PT" dirty="0"/>
            <a:t> Ma|Ago2022</a:t>
          </a:r>
        </a:p>
      </dgm:t>
    </dgm:pt>
    <dgm:pt modelId="{7F107016-B04A-4249-A217-93CBD850F78B}" type="parTrans" cxnId="{91F44544-2D5A-4026-ABD1-D2F54FA6FA32}">
      <dgm:prSet/>
      <dgm:spPr/>
      <dgm:t>
        <a:bodyPr/>
        <a:lstStyle/>
        <a:p>
          <a:endParaRPr lang="pt-PT"/>
        </a:p>
      </dgm:t>
    </dgm:pt>
    <dgm:pt modelId="{4A351271-84AC-42A8-96DA-A595401CB76E}" type="sibTrans" cxnId="{91F44544-2D5A-4026-ABD1-D2F54FA6FA32}">
      <dgm:prSet/>
      <dgm:spPr/>
      <dgm:t>
        <a:bodyPr/>
        <a:lstStyle/>
        <a:p>
          <a:endParaRPr lang="pt-PT"/>
        </a:p>
      </dgm:t>
    </dgm:pt>
    <dgm:pt modelId="{690084B5-9202-4627-9AC2-2C2E8EA59E86}">
      <dgm:prSet phldrT="[Texto]"/>
      <dgm:spPr/>
      <dgm:t>
        <a:bodyPr/>
        <a:lstStyle/>
        <a:p>
          <a:r>
            <a:rPr lang="en-GB" dirty="0"/>
            <a:t>Inception Report</a:t>
          </a:r>
          <a:endParaRPr lang="pt-PT" dirty="0"/>
        </a:p>
      </dgm:t>
    </dgm:pt>
    <dgm:pt modelId="{F0F3F7CE-CF48-4430-9624-6128E10479A4}" type="parTrans" cxnId="{A4378DBB-3954-4D45-BB99-9ADDC7C38F6A}">
      <dgm:prSet/>
      <dgm:spPr/>
      <dgm:t>
        <a:bodyPr/>
        <a:lstStyle/>
        <a:p>
          <a:endParaRPr lang="pt-PT"/>
        </a:p>
      </dgm:t>
    </dgm:pt>
    <dgm:pt modelId="{4058571B-E236-457A-B765-873C454879A9}" type="sibTrans" cxnId="{A4378DBB-3954-4D45-BB99-9ADDC7C38F6A}">
      <dgm:prSet/>
      <dgm:spPr/>
      <dgm:t>
        <a:bodyPr/>
        <a:lstStyle/>
        <a:p>
          <a:endParaRPr lang="pt-PT"/>
        </a:p>
      </dgm:t>
    </dgm:pt>
    <dgm:pt modelId="{971F6091-7C2D-4E5F-971D-6342828376C3}">
      <dgm:prSet/>
      <dgm:spPr/>
      <dgm:t>
        <a:bodyPr/>
        <a:lstStyle/>
        <a:p>
          <a:r>
            <a:rPr lang="en-GB" dirty="0"/>
            <a:t>Communication strategy</a:t>
          </a:r>
          <a:endParaRPr lang="pt-PT" dirty="0"/>
        </a:p>
      </dgm:t>
    </dgm:pt>
    <dgm:pt modelId="{3C3651C6-E24B-43B4-8B73-8D39C120ABB2}" type="parTrans" cxnId="{4660AECA-3513-4B72-A1F9-BA66F96653CE}">
      <dgm:prSet/>
      <dgm:spPr/>
      <dgm:t>
        <a:bodyPr/>
        <a:lstStyle/>
        <a:p>
          <a:endParaRPr lang="pt-PT"/>
        </a:p>
      </dgm:t>
    </dgm:pt>
    <dgm:pt modelId="{5A5E8A73-0020-44A6-BDD3-B2FFAD381850}" type="sibTrans" cxnId="{4660AECA-3513-4B72-A1F9-BA66F96653CE}">
      <dgm:prSet/>
      <dgm:spPr/>
      <dgm:t>
        <a:bodyPr/>
        <a:lstStyle/>
        <a:p>
          <a:endParaRPr lang="pt-PT"/>
        </a:p>
      </dgm:t>
    </dgm:pt>
    <dgm:pt modelId="{C6B86E5D-0C3A-489D-9C32-99FECDAB9ADD}">
      <dgm:prSet/>
      <dgm:spPr/>
      <dgm:t>
        <a:bodyPr/>
        <a:lstStyle/>
        <a:p>
          <a:r>
            <a:rPr lang="en-GB" dirty="0"/>
            <a:t>Project leaflet</a:t>
          </a:r>
          <a:endParaRPr lang="pt-PT" dirty="0"/>
        </a:p>
      </dgm:t>
    </dgm:pt>
    <dgm:pt modelId="{CB64DAC0-9412-43D7-A6AB-3E3BDEC128B1}" type="parTrans" cxnId="{1EEAB9FB-6A7A-4320-AE91-4BE9854B46E2}">
      <dgm:prSet/>
      <dgm:spPr/>
      <dgm:t>
        <a:bodyPr/>
        <a:lstStyle/>
        <a:p>
          <a:endParaRPr lang="pt-PT"/>
        </a:p>
      </dgm:t>
    </dgm:pt>
    <dgm:pt modelId="{0C126ECA-20F5-47B7-ABE2-CDF979E744D1}" type="sibTrans" cxnId="{1EEAB9FB-6A7A-4320-AE91-4BE9854B46E2}">
      <dgm:prSet/>
      <dgm:spPr/>
      <dgm:t>
        <a:bodyPr/>
        <a:lstStyle/>
        <a:p>
          <a:endParaRPr lang="pt-PT"/>
        </a:p>
      </dgm:t>
    </dgm:pt>
    <dgm:pt modelId="{3A3F165E-F9CF-423D-9423-4160F2373119}">
      <dgm:prSet/>
      <dgm:spPr/>
      <dgm:t>
        <a:bodyPr/>
        <a:lstStyle/>
        <a:p>
          <a:r>
            <a:rPr lang="en-GB" dirty="0"/>
            <a:t>Stakeholder workshop 1 supporting WP1 </a:t>
          </a:r>
          <a:endParaRPr lang="pt-PT" dirty="0"/>
        </a:p>
      </dgm:t>
    </dgm:pt>
    <dgm:pt modelId="{A0F2449D-E915-4C71-97D5-64490DD547F2}" type="parTrans" cxnId="{368CA2F1-455D-4B9B-BFED-58FF1D794B62}">
      <dgm:prSet/>
      <dgm:spPr/>
      <dgm:t>
        <a:bodyPr/>
        <a:lstStyle/>
        <a:p>
          <a:endParaRPr lang="pt-PT"/>
        </a:p>
      </dgm:t>
    </dgm:pt>
    <dgm:pt modelId="{1C4E0AA7-3927-43E0-8478-CE0DAEBFB906}" type="sibTrans" cxnId="{368CA2F1-455D-4B9B-BFED-58FF1D794B62}">
      <dgm:prSet/>
      <dgm:spPr/>
      <dgm:t>
        <a:bodyPr/>
        <a:lstStyle/>
        <a:p>
          <a:endParaRPr lang="pt-PT"/>
        </a:p>
      </dgm:t>
    </dgm:pt>
    <dgm:pt modelId="{E60F7682-4CA1-438C-8FD9-8657BC7CE136}">
      <dgm:prSet/>
      <dgm:spPr/>
      <dgm:t>
        <a:bodyPr/>
        <a:lstStyle/>
        <a:p>
          <a:r>
            <a:rPr lang="en-GB" dirty="0"/>
            <a:t>UVAR state of the art report</a:t>
          </a:r>
          <a:endParaRPr lang="pt-PT" dirty="0"/>
        </a:p>
      </dgm:t>
    </dgm:pt>
    <dgm:pt modelId="{D2C80BC7-DDDA-47C2-A3C3-B5613860C6DF}" type="parTrans" cxnId="{0D97C059-0619-4B63-B697-B0E711C63167}">
      <dgm:prSet/>
      <dgm:spPr/>
      <dgm:t>
        <a:bodyPr/>
        <a:lstStyle/>
        <a:p>
          <a:endParaRPr lang="pt-PT"/>
        </a:p>
      </dgm:t>
    </dgm:pt>
    <dgm:pt modelId="{0F86003B-008E-4719-BCC0-5DE5E9EAB42A}" type="sibTrans" cxnId="{0D97C059-0619-4B63-B697-B0E711C63167}">
      <dgm:prSet/>
      <dgm:spPr/>
      <dgm:t>
        <a:bodyPr/>
        <a:lstStyle/>
        <a:p>
          <a:endParaRPr lang="pt-PT"/>
        </a:p>
      </dgm:t>
    </dgm:pt>
    <dgm:pt modelId="{998BE764-97A0-4099-88B9-5A458F74B6D0}">
      <dgm:prSet/>
      <dgm:spPr/>
      <dgm:t>
        <a:bodyPr/>
        <a:lstStyle/>
        <a:p>
          <a:r>
            <a:rPr lang="en-GB" dirty="0"/>
            <a:t>Structure for different data sets relevant for the definition of UVARs</a:t>
          </a:r>
          <a:endParaRPr lang="pt-PT" dirty="0"/>
        </a:p>
      </dgm:t>
    </dgm:pt>
    <dgm:pt modelId="{884CFA1B-AFEC-4E0E-81F6-10E851488643}" type="parTrans" cxnId="{04A00841-D521-48D2-B7F6-24D02A45651A}">
      <dgm:prSet/>
      <dgm:spPr/>
      <dgm:t>
        <a:bodyPr/>
        <a:lstStyle/>
        <a:p>
          <a:endParaRPr lang="pt-PT"/>
        </a:p>
      </dgm:t>
    </dgm:pt>
    <dgm:pt modelId="{11F18350-D3D5-49DF-AF1A-0317456E0A8C}" type="sibTrans" cxnId="{04A00841-D521-48D2-B7F6-24D02A45651A}">
      <dgm:prSet/>
      <dgm:spPr/>
      <dgm:t>
        <a:bodyPr/>
        <a:lstStyle/>
        <a:p>
          <a:endParaRPr lang="pt-PT"/>
        </a:p>
      </dgm:t>
    </dgm:pt>
    <dgm:pt modelId="{A129B275-A5E4-488A-9E3B-A418DEAA3E31}">
      <dgm:prSet/>
      <dgm:spPr/>
      <dgm:t>
        <a:bodyPr/>
        <a:lstStyle/>
        <a:p>
          <a:r>
            <a:rPr lang="en-GB" dirty="0"/>
            <a:t>Stakeholder Workshop 2 together with WP2</a:t>
          </a:r>
          <a:endParaRPr lang="pt-PT" dirty="0"/>
        </a:p>
      </dgm:t>
    </dgm:pt>
    <dgm:pt modelId="{B894EC57-4D8B-42F9-8BB9-628E96BF5CDC}" type="parTrans" cxnId="{A7D8CFB1-402C-4D47-9CA7-CCE8734133BA}">
      <dgm:prSet/>
      <dgm:spPr/>
      <dgm:t>
        <a:bodyPr/>
        <a:lstStyle/>
        <a:p>
          <a:endParaRPr lang="pt-PT"/>
        </a:p>
      </dgm:t>
    </dgm:pt>
    <dgm:pt modelId="{1A837F9E-D1CF-4187-8897-898A34932047}" type="sibTrans" cxnId="{A7D8CFB1-402C-4D47-9CA7-CCE8734133BA}">
      <dgm:prSet/>
      <dgm:spPr/>
      <dgm:t>
        <a:bodyPr/>
        <a:lstStyle/>
        <a:p>
          <a:endParaRPr lang="pt-PT"/>
        </a:p>
      </dgm:t>
    </dgm:pt>
    <dgm:pt modelId="{B62CF4C6-BE0D-4FE4-837A-A359CD44E074}">
      <dgm:prSet phldrT="[Texto]"/>
      <dgm:spPr/>
      <dgm:t>
        <a:bodyPr/>
        <a:lstStyle/>
        <a:p>
          <a:r>
            <a:rPr lang="en-GB" dirty="0"/>
            <a:t>Final report</a:t>
          </a:r>
          <a:endParaRPr lang="pt-PT" dirty="0"/>
        </a:p>
      </dgm:t>
    </dgm:pt>
    <dgm:pt modelId="{BA24ED15-BC29-4759-9764-7DC21CDA5DEC}" type="parTrans" cxnId="{82E9D94F-CD74-4454-B19A-646E82DF1441}">
      <dgm:prSet/>
      <dgm:spPr/>
      <dgm:t>
        <a:bodyPr/>
        <a:lstStyle/>
        <a:p>
          <a:endParaRPr lang="pt-PT"/>
        </a:p>
      </dgm:t>
    </dgm:pt>
    <dgm:pt modelId="{103BB2F7-AD6A-44B9-80CA-9DFCD494427C}" type="sibTrans" cxnId="{82E9D94F-CD74-4454-B19A-646E82DF1441}">
      <dgm:prSet/>
      <dgm:spPr/>
      <dgm:t>
        <a:bodyPr/>
        <a:lstStyle/>
        <a:p>
          <a:endParaRPr lang="pt-PT"/>
        </a:p>
      </dgm:t>
    </dgm:pt>
    <dgm:pt modelId="{7A4BAE1C-4119-4B4B-B4FE-E7398ADBD3AD}">
      <dgm:prSet phldrT="[Texto]"/>
      <dgm:spPr/>
      <dgm:t>
        <a:bodyPr/>
        <a:lstStyle/>
        <a:p>
          <a:r>
            <a:rPr lang="en-GB" dirty="0"/>
            <a:t>Organisation of a hackathon at TRA2022</a:t>
          </a:r>
          <a:endParaRPr lang="pt-PT" dirty="0"/>
        </a:p>
      </dgm:t>
    </dgm:pt>
    <dgm:pt modelId="{5D7E55F2-80D7-422B-B6CD-70024FB90C74}" type="parTrans" cxnId="{E8B50C25-213F-4BFC-BB77-7CAD69013FF9}">
      <dgm:prSet/>
      <dgm:spPr/>
      <dgm:t>
        <a:bodyPr/>
        <a:lstStyle/>
        <a:p>
          <a:endParaRPr lang="pt-PT"/>
        </a:p>
      </dgm:t>
    </dgm:pt>
    <dgm:pt modelId="{42AD27E2-4B2D-485B-98B5-648041885F9C}" type="sibTrans" cxnId="{E8B50C25-213F-4BFC-BB77-7CAD69013FF9}">
      <dgm:prSet/>
      <dgm:spPr/>
      <dgm:t>
        <a:bodyPr/>
        <a:lstStyle/>
        <a:p>
          <a:endParaRPr lang="pt-PT"/>
        </a:p>
      </dgm:t>
    </dgm:pt>
    <dgm:pt modelId="{09BCD2D2-393B-455C-99D4-0CC9D59D0F2B}">
      <dgm:prSet phldrT="[Texto]"/>
      <dgm:spPr/>
      <dgm:t>
        <a:bodyPr/>
        <a:lstStyle/>
        <a:p>
          <a:r>
            <a:rPr lang="en-GB" dirty="0"/>
            <a:t>UVAR data access in navigation services</a:t>
          </a:r>
          <a:endParaRPr lang="pt-PT" dirty="0"/>
        </a:p>
      </dgm:t>
    </dgm:pt>
    <dgm:pt modelId="{2F807A9B-CEF2-4820-B046-04B574F6DC7C}" type="parTrans" cxnId="{A222D03F-E33B-45EF-BB36-0E111D91CE05}">
      <dgm:prSet/>
      <dgm:spPr/>
      <dgm:t>
        <a:bodyPr/>
        <a:lstStyle/>
        <a:p>
          <a:endParaRPr lang="pt-PT"/>
        </a:p>
      </dgm:t>
    </dgm:pt>
    <dgm:pt modelId="{05ECB0AD-40D1-4297-970D-C6E0B639806A}" type="sibTrans" cxnId="{A222D03F-E33B-45EF-BB36-0E111D91CE05}">
      <dgm:prSet/>
      <dgm:spPr/>
      <dgm:t>
        <a:bodyPr/>
        <a:lstStyle/>
        <a:p>
          <a:endParaRPr lang="pt-PT"/>
        </a:p>
      </dgm:t>
    </dgm:pt>
    <dgm:pt modelId="{AE78B9E2-299F-4F48-AF03-A11E085662A0}">
      <dgm:prSet phldrT="[Texto]"/>
      <dgm:spPr/>
      <dgm:t>
        <a:bodyPr/>
        <a:lstStyle/>
        <a:p>
          <a:r>
            <a:rPr lang="en-GB" dirty="0"/>
            <a:t>Report on organisational frameworks in place concerning the publication of UVARs, including legal framework conditions for data access and data provision</a:t>
          </a:r>
          <a:endParaRPr lang="pt-PT" dirty="0"/>
        </a:p>
      </dgm:t>
    </dgm:pt>
    <dgm:pt modelId="{A9285530-39B4-44E8-81FB-DBFD89BDBC59}" type="sibTrans" cxnId="{191E0318-B303-40F9-A862-8DC7CF51BA14}">
      <dgm:prSet/>
      <dgm:spPr/>
      <dgm:t>
        <a:bodyPr/>
        <a:lstStyle/>
        <a:p>
          <a:endParaRPr lang="pt-PT"/>
        </a:p>
      </dgm:t>
    </dgm:pt>
    <dgm:pt modelId="{3129DDFE-8120-4E4F-8C06-168AED744625}" type="parTrans" cxnId="{191E0318-B303-40F9-A862-8DC7CF51BA14}">
      <dgm:prSet/>
      <dgm:spPr/>
      <dgm:t>
        <a:bodyPr/>
        <a:lstStyle/>
        <a:p>
          <a:endParaRPr lang="pt-PT"/>
        </a:p>
      </dgm:t>
    </dgm:pt>
    <dgm:pt modelId="{0C19ABFD-D9A2-4A72-8C1E-3729BA358565}">
      <dgm:prSet phldrT="[Texto]"/>
      <dgm:spPr/>
      <dgm:t>
        <a:bodyPr/>
        <a:lstStyle/>
        <a:p>
          <a:r>
            <a:rPr lang="en-GB"/>
            <a:t>DATEXII Profiles for UVAR data Exchange and Template for SDG</a:t>
          </a:r>
          <a:endParaRPr lang="pt-PT" dirty="0"/>
        </a:p>
      </dgm:t>
    </dgm:pt>
    <dgm:pt modelId="{C9E9F7C6-915B-458E-82E3-68C839D39F6C}" type="parTrans" cxnId="{76FE2240-431F-4CE2-A2CA-18BC19482BF4}">
      <dgm:prSet/>
      <dgm:spPr/>
      <dgm:t>
        <a:bodyPr/>
        <a:lstStyle/>
        <a:p>
          <a:endParaRPr lang="pt-PT"/>
        </a:p>
      </dgm:t>
    </dgm:pt>
    <dgm:pt modelId="{105C314B-5FFA-4569-B0F8-4F1412914A7E}" type="sibTrans" cxnId="{76FE2240-431F-4CE2-A2CA-18BC19482BF4}">
      <dgm:prSet/>
      <dgm:spPr/>
      <dgm:t>
        <a:bodyPr/>
        <a:lstStyle/>
        <a:p>
          <a:endParaRPr lang="pt-PT"/>
        </a:p>
      </dgm:t>
    </dgm:pt>
    <dgm:pt modelId="{8151CB93-50DD-4F8F-A361-EF207E1D5528}">
      <dgm:prSet/>
      <dgm:spPr/>
      <dgm:t>
        <a:bodyPr/>
        <a:lstStyle/>
        <a:p>
          <a:r>
            <a:rPr lang="en-GB" dirty="0"/>
            <a:t>5 capacity building webinars</a:t>
          </a:r>
          <a:endParaRPr lang="pt-PT" dirty="0"/>
        </a:p>
      </dgm:t>
    </dgm:pt>
    <dgm:pt modelId="{F54F8B88-D5D8-4997-A269-BEE0935EBB7E}" type="parTrans" cxnId="{2808D400-B7FE-4989-A928-4B76C1F870AE}">
      <dgm:prSet/>
      <dgm:spPr/>
      <dgm:t>
        <a:bodyPr/>
        <a:lstStyle/>
        <a:p>
          <a:endParaRPr lang="pt-PT"/>
        </a:p>
      </dgm:t>
    </dgm:pt>
    <dgm:pt modelId="{A90BAE29-F6F4-4700-A59D-27FEB9A36DAD}" type="sibTrans" cxnId="{2808D400-B7FE-4989-A928-4B76C1F870AE}">
      <dgm:prSet/>
      <dgm:spPr/>
      <dgm:t>
        <a:bodyPr/>
        <a:lstStyle/>
        <a:p>
          <a:endParaRPr lang="pt-PT"/>
        </a:p>
      </dgm:t>
    </dgm:pt>
    <dgm:pt modelId="{29446211-DB15-494A-8326-DDC9AAE3713F}">
      <dgm:prSet/>
      <dgm:spPr/>
      <dgm:t>
        <a:bodyPr/>
        <a:lstStyle/>
        <a:p>
          <a:r>
            <a:rPr lang="en-GB" dirty="0"/>
            <a:t>UVAR tool package + development report</a:t>
          </a:r>
          <a:endParaRPr lang="pt-PT" dirty="0"/>
        </a:p>
      </dgm:t>
    </dgm:pt>
    <dgm:pt modelId="{6D3A6BF2-A723-4321-896F-BCDD402B0527}" type="parTrans" cxnId="{85A4B38C-6770-466E-A956-2BE9014DD222}">
      <dgm:prSet/>
      <dgm:spPr/>
      <dgm:t>
        <a:bodyPr/>
        <a:lstStyle/>
        <a:p>
          <a:endParaRPr lang="pt-PT"/>
        </a:p>
      </dgm:t>
    </dgm:pt>
    <dgm:pt modelId="{FD2AB529-2376-428A-8873-B24E3156517D}" type="sibTrans" cxnId="{85A4B38C-6770-466E-A956-2BE9014DD222}">
      <dgm:prSet/>
      <dgm:spPr/>
      <dgm:t>
        <a:bodyPr/>
        <a:lstStyle/>
        <a:p>
          <a:endParaRPr lang="pt-PT"/>
        </a:p>
      </dgm:t>
    </dgm:pt>
    <dgm:pt modelId="{48B542C9-5BBC-4C02-AA11-5044C8F8AB86}">
      <dgm:prSet/>
      <dgm:spPr/>
      <dgm:t>
        <a:bodyPr/>
        <a:lstStyle/>
        <a:p>
          <a:r>
            <a:rPr lang="en-GB" dirty="0"/>
            <a:t>Specification of UVAR related data-flows for data collection and data maintenance</a:t>
          </a:r>
          <a:endParaRPr lang="pt-PT" dirty="0"/>
        </a:p>
      </dgm:t>
    </dgm:pt>
    <dgm:pt modelId="{87FD5E11-01DE-4DF8-B42E-14345FCC109A}" type="parTrans" cxnId="{F63BD7B0-3846-49CF-A9C1-72EDE9A52472}">
      <dgm:prSet/>
      <dgm:spPr/>
      <dgm:t>
        <a:bodyPr/>
        <a:lstStyle/>
        <a:p>
          <a:endParaRPr lang="pt-PT"/>
        </a:p>
      </dgm:t>
    </dgm:pt>
    <dgm:pt modelId="{C1DDA3F1-4EE0-4260-A013-30C98E290DC4}" type="sibTrans" cxnId="{F63BD7B0-3846-49CF-A9C1-72EDE9A52472}">
      <dgm:prSet/>
      <dgm:spPr/>
      <dgm:t>
        <a:bodyPr/>
        <a:lstStyle/>
        <a:p>
          <a:endParaRPr lang="pt-PT"/>
        </a:p>
      </dgm:t>
    </dgm:pt>
    <dgm:pt modelId="{C5FC551B-E38D-4D9C-97A4-A74D09DF5B2B}">
      <dgm:prSet/>
      <dgm:spPr/>
      <dgm:t>
        <a:bodyPr/>
        <a:lstStyle/>
        <a:p>
          <a:r>
            <a:rPr lang="en-GB" dirty="0"/>
            <a:t>Technical documentation and user documentation of UVAR tool</a:t>
          </a:r>
          <a:endParaRPr lang="pt-PT" dirty="0"/>
        </a:p>
      </dgm:t>
    </dgm:pt>
    <dgm:pt modelId="{7B37AD79-CB90-4A84-BBAE-B6E3ECF7CB27}" type="parTrans" cxnId="{30106746-2618-465E-8617-2149F09B09BF}">
      <dgm:prSet/>
      <dgm:spPr/>
      <dgm:t>
        <a:bodyPr/>
        <a:lstStyle/>
        <a:p>
          <a:endParaRPr lang="pt-PT"/>
        </a:p>
      </dgm:t>
    </dgm:pt>
    <dgm:pt modelId="{10C59564-44A0-4789-BBFE-7E151A55D812}" type="sibTrans" cxnId="{30106746-2618-465E-8617-2149F09B09BF}">
      <dgm:prSet/>
      <dgm:spPr/>
      <dgm:t>
        <a:bodyPr/>
        <a:lstStyle/>
        <a:p>
          <a:endParaRPr lang="pt-PT"/>
        </a:p>
      </dgm:t>
    </dgm:pt>
    <dgm:pt modelId="{DFE2E119-AF92-40B9-8956-4D3CC3291D4F}" type="pres">
      <dgm:prSet presAssocID="{0857A9DF-2388-4747-A5E9-FB53EB62AF7D}" presName="Name0" presStyleCnt="0">
        <dgm:presLayoutVars>
          <dgm:dir/>
          <dgm:resizeHandles val="exact"/>
        </dgm:presLayoutVars>
      </dgm:prSet>
      <dgm:spPr/>
    </dgm:pt>
    <dgm:pt modelId="{A43B4208-873B-4D1E-88FE-CEE775E53BEA}" type="pres">
      <dgm:prSet presAssocID="{0857A9DF-2388-4747-A5E9-FB53EB62AF7D}" presName="arrow" presStyleLbl="bgShp" presStyleIdx="0" presStyleCnt="1"/>
      <dgm:spPr/>
    </dgm:pt>
    <dgm:pt modelId="{924B5F38-EE44-46C3-8BC8-585A5712D5F5}" type="pres">
      <dgm:prSet presAssocID="{0857A9DF-2388-4747-A5E9-FB53EB62AF7D}" presName="points" presStyleCnt="0"/>
      <dgm:spPr/>
    </dgm:pt>
    <dgm:pt modelId="{638B923A-E911-4068-8FE3-94ABE924D842}" type="pres">
      <dgm:prSet presAssocID="{3CF436CE-AA09-4C52-9F8E-DF5C6AB2F9DB}" presName="compositeA" presStyleCnt="0"/>
      <dgm:spPr/>
    </dgm:pt>
    <dgm:pt modelId="{68C53452-9505-4866-B7A4-84A9BDE4062A}" type="pres">
      <dgm:prSet presAssocID="{3CF436CE-AA09-4C52-9F8E-DF5C6AB2F9DB}" presName="textA" presStyleLbl="revTx" presStyleIdx="0" presStyleCnt="3">
        <dgm:presLayoutVars>
          <dgm:bulletEnabled val="1"/>
        </dgm:presLayoutVars>
      </dgm:prSet>
      <dgm:spPr/>
    </dgm:pt>
    <dgm:pt modelId="{C8E44953-82B2-4D60-AAE9-773A97E1D4B2}" type="pres">
      <dgm:prSet presAssocID="{3CF436CE-AA09-4C52-9F8E-DF5C6AB2F9DB}" presName="circleA" presStyleLbl="node1" presStyleIdx="0" presStyleCnt="3"/>
      <dgm:spPr/>
    </dgm:pt>
    <dgm:pt modelId="{07E309DB-E3B0-4F4E-8A61-69FAD3C9BF44}" type="pres">
      <dgm:prSet presAssocID="{3CF436CE-AA09-4C52-9F8E-DF5C6AB2F9DB}" presName="spaceA" presStyleCnt="0"/>
      <dgm:spPr/>
    </dgm:pt>
    <dgm:pt modelId="{1CF41F01-8222-4DBE-9DD5-587E3AC422E2}" type="pres">
      <dgm:prSet presAssocID="{46327908-9455-41D8-BFA6-6888974B165D}" presName="space" presStyleCnt="0"/>
      <dgm:spPr/>
    </dgm:pt>
    <dgm:pt modelId="{91B7ADEB-B018-49BB-85D4-1CA552CF4856}" type="pres">
      <dgm:prSet presAssocID="{BF73BF58-152C-48E4-B112-8BCAB4321A9C}" presName="compositeB" presStyleCnt="0"/>
      <dgm:spPr/>
    </dgm:pt>
    <dgm:pt modelId="{B969319D-4ED8-474B-85B6-22FC7E612E48}" type="pres">
      <dgm:prSet presAssocID="{BF73BF58-152C-48E4-B112-8BCAB4321A9C}" presName="textB" presStyleLbl="revTx" presStyleIdx="1" presStyleCnt="3">
        <dgm:presLayoutVars>
          <dgm:bulletEnabled val="1"/>
        </dgm:presLayoutVars>
      </dgm:prSet>
      <dgm:spPr/>
    </dgm:pt>
    <dgm:pt modelId="{02E94BC1-D9BA-45EF-A36C-D1EC9C210B94}" type="pres">
      <dgm:prSet presAssocID="{BF73BF58-152C-48E4-B112-8BCAB4321A9C}" presName="circleB" presStyleLbl="node1" presStyleIdx="1" presStyleCnt="3"/>
      <dgm:spPr/>
    </dgm:pt>
    <dgm:pt modelId="{1F682AE6-D0E9-453F-800D-C4605B1D27C1}" type="pres">
      <dgm:prSet presAssocID="{BF73BF58-152C-48E4-B112-8BCAB4321A9C}" presName="spaceB" presStyleCnt="0"/>
      <dgm:spPr/>
    </dgm:pt>
    <dgm:pt modelId="{A0B625B7-67C7-4D8F-A787-7924BD55813E}" type="pres">
      <dgm:prSet presAssocID="{CD44126F-DF44-4FAF-8A40-BAB9CD71BFE9}" presName="space" presStyleCnt="0"/>
      <dgm:spPr/>
    </dgm:pt>
    <dgm:pt modelId="{06D621DF-644C-4418-B004-9721670D243B}" type="pres">
      <dgm:prSet presAssocID="{BAD77D49-6700-4710-B968-A65E1D71E1A8}" presName="compositeA" presStyleCnt="0"/>
      <dgm:spPr/>
    </dgm:pt>
    <dgm:pt modelId="{B728B059-6AED-4522-9CE3-E7F57F33F267}" type="pres">
      <dgm:prSet presAssocID="{BAD77D49-6700-4710-B968-A65E1D71E1A8}" presName="textA" presStyleLbl="revTx" presStyleIdx="2" presStyleCnt="3">
        <dgm:presLayoutVars>
          <dgm:bulletEnabled val="1"/>
        </dgm:presLayoutVars>
      </dgm:prSet>
      <dgm:spPr/>
    </dgm:pt>
    <dgm:pt modelId="{F88E6B53-507B-46A7-B05F-E88ECD82A9C1}" type="pres">
      <dgm:prSet presAssocID="{BAD77D49-6700-4710-B968-A65E1D71E1A8}" presName="circleA" presStyleLbl="node1" presStyleIdx="2" presStyleCnt="3"/>
      <dgm:spPr/>
    </dgm:pt>
    <dgm:pt modelId="{066563BC-41E1-4CCA-8891-CCE4595A46A5}" type="pres">
      <dgm:prSet presAssocID="{BAD77D49-6700-4710-B968-A65E1D71E1A8}" presName="spaceA" presStyleCnt="0"/>
      <dgm:spPr/>
    </dgm:pt>
  </dgm:ptLst>
  <dgm:cxnLst>
    <dgm:cxn modelId="{2808D400-B7FE-4989-A928-4B76C1F870AE}" srcId="{BF73BF58-152C-48E4-B112-8BCAB4321A9C}" destId="{8151CB93-50DD-4F8F-A361-EF207E1D5528}" srcOrd="1" destOrd="0" parTransId="{F54F8B88-D5D8-4997-A269-BEE0935EBB7E}" sibTransId="{A90BAE29-F6F4-4700-A59D-27FEB9A36DAD}"/>
    <dgm:cxn modelId="{2BC6C106-D55A-4EA1-B4B2-2E3EC239A037}" type="presOf" srcId="{971F6091-7C2D-4E5F-971D-6342828376C3}" destId="{68C53452-9505-4866-B7A4-84A9BDE4062A}" srcOrd="0" destOrd="2" presId="urn:microsoft.com/office/officeart/2005/8/layout/hProcess11"/>
    <dgm:cxn modelId="{C76DD310-4C2B-4525-BF1E-3205454A7CED}" type="presOf" srcId="{29446211-DB15-494A-8326-DDC9AAE3713F}" destId="{B969319D-4ED8-474B-85B6-22FC7E612E48}" srcOrd="0" destOrd="3" presId="urn:microsoft.com/office/officeart/2005/8/layout/hProcess11"/>
    <dgm:cxn modelId="{CD3A7811-58A1-498D-A942-E27A846DAD90}" type="presOf" srcId="{3CF436CE-AA09-4C52-9F8E-DF5C6AB2F9DB}" destId="{68C53452-9505-4866-B7A4-84A9BDE4062A}" srcOrd="0" destOrd="0" presId="urn:microsoft.com/office/officeart/2005/8/layout/hProcess11"/>
    <dgm:cxn modelId="{01D9E115-A80F-4BDD-B30F-050888CB39B5}" type="presOf" srcId="{BAD77D49-6700-4710-B968-A65E1D71E1A8}" destId="{B728B059-6AED-4522-9CE3-E7F57F33F267}" srcOrd="0" destOrd="0" presId="urn:microsoft.com/office/officeart/2005/8/layout/hProcess11"/>
    <dgm:cxn modelId="{191E0318-B303-40F9-A862-8DC7CF51BA14}" srcId="{BAD77D49-6700-4710-B968-A65E1D71E1A8}" destId="{AE78B9E2-299F-4F48-AF03-A11E085662A0}" srcOrd="2" destOrd="0" parTransId="{3129DDFE-8120-4E4F-8C06-168AED744625}" sibTransId="{A9285530-39B4-44E8-81FB-DBFD89BDBC59}"/>
    <dgm:cxn modelId="{E8B50C25-213F-4BFC-BB77-7CAD69013FF9}" srcId="{BAD77D49-6700-4710-B968-A65E1D71E1A8}" destId="{7A4BAE1C-4119-4B4B-B4FE-E7398ADBD3AD}" srcOrd="0" destOrd="0" parTransId="{5D7E55F2-80D7-422B-B6CD-70024FB90C74}" sibTransId="{42AD27E2-4B2D-485B-98B5-648041885F9C}"/>
    <dgm:cxn modelId="{A222D03F-E33B-45EF-BB36-0E111D91CE05}" srcId="{BAD77D49-6700-4710-B968-A65E1D71E1A8}" destId="{09BCD2D2-393B-455C-99D4-0CC9D59D0F2B}" srcOrd="1" destOrd="0" parTransId="{2F807A9B-CEF2-4820-B046-04B574F6DC7C}" sibTransId="{05ECB0AD-40D1-4297-970D-C6E0B639806A}"/>
    <dgm:cxn modelId="{76FE2240-431F-4CE2-A2CA-18BC19482BF4}" srcId="{BF73BF58-152C-48E4-B112-8BCAB4321A9C}" destId="{0C19ABFD-D9A2-4A72-8C1E-3729BA358565}" srcOrd="0" destOrd="0" parTransId="{C9E9F7C6-915B-458E-82E3-68C839D39F6C}" sibTransId="{105C314B-5FFA-4569-B0F8-4F1412914A7E}"/>
    <dgm:cxn modelId="{6F22F05E-8FE6-4CDA-AFD3-8B15CB2F7E51}" type="presOf" srcId="{B62CF4C6-BE0D-4FE4-837A-A359CD44E074}" destId="{B728B059-6AED-4522-9CE3-E7F57F33F267}" srcOrd="0" destOrd="4" presId="urn:microsoft.com/office/officeart/2005/8/layout/hProcess11"/>
    <dgm:cxn modelId="{04A00841-D521-48D2-B7F6-24D02A45651A}" srcId="{3CF436CE-AA09-4C52-9F8E-DF5C6AB2F9DB}" destId="{998BE764-97A0-4099-88B9-5A458F74B6D0}" srcOrd="5" destOrd="0" parTransId="{884CFA1B-AFEC-4E0E-81F6-10E851488643}" sibTransId="{11F18350-D3D5-49DF-AF1A-0317456E0A8C}"/>
    <dgm:cxn modelId="{91F44544-2D5A-4026-ABD1-D2F54FA6FA32}" srcId="{0857A9DF-2388-4747-A5E9-FB53EB62AF7D}" destId="{BAD77D49-6700-4710-B968-A65E1D71E1A8}" srcOrd="2" destOrd="0" parTransId="{7F107016-B04A-4249-A217-93CBD850F78B}" sibTransId="{4A351271-84AC-42A8-96DA-A595401CB76E}"/>
    <dgm:cxn modelId="{C13CE445-3FFB-4883-B961-4658D0857459}" type="presOf" srcId="{7A4BAE1C-4119-4B4B-B4FE-E7398ADBD3AD}" destId="{B728B059-6AED-4522-9CE3-E7F57F33F267}" srcOrd="0" destOrd="1" presId="urn:microsoft.com/office/officeart/2005/8/layout/hProcess11"/>
    <dgm:cxn modelId="{30106746-2618-465E-8617-2149F09B09BF}" srcId="{BF73BF58-152C-48E4-B112-8BCAB4321A9C}" destId="{C5FC551B-E38D-4D9C-97A4-A74D09DF5B2B}" srcOrd="4" destOrd="0" parTransId="{7B37AD79-CB90-4A84-BBAE-B6E3ECF7CB27}" sibTransId="{10C59564-44A0-4789-BBFE-7E151A55D812}"/>
    <dgm:cxn modelId="{2C644C47-E619-4009-9907-5DA18F1710A0}" type="presOf" srcId="{A129B275-A5E4-488A-9E3B-A418DEAA3E31}" destId="{68C53452-9505-4866-B7A4-84A9BDE4062A}" srcOrd="0" destOrd="7" presId="urn:microsoft.com/office/officeart/2005/8/layout/hProcess11"/>
    <dgm:cxn modelId="{82E9D94F-CD74-4454-B19A-646E82DF1441}" srcId="{BAD77D49-6700-4710-B968-A65E1D71E1A8}" destId="{B62CF4C6-BE0D-4FE4-837A-A359CD44E074}" srcOrd="3" destOrd="0" parTransId="{BA24ED15-BC29-4759-9764-7DC21CDA5DEC}" sibTransId="{103BB2F7-AD6A-44B9-80CA-9DFCD494427C}"/>
    <dgm:cxn modelId="{35939F71-3D11-464C-9AD5-C66730641C67}" type="presOf" srcId="{BF73BF58-152C-48E4-B112-8BCAB4321A9C}" destId="{B969319D-4ED8-474B-85B6-22FC7E612E48}" srcOrd="0" destOrd="0" presId="urn:microsoft.com/office/officeart/2005/8/layout/hProcess11"/>
    <dgm:cxn modelId="{0D97C059-0619-4B63-B697-B0E711C63167}" srcId="{3CF436CE-AA09-4C52-9F8E-DF5C6AB2F9DB}" destId="{E60F7682-4CA1-438C-8FD9-8657BC7CE136}" srcOrd="4" destOrd="0" parTransId="{D2C80BC7-DDDA-47C2-A3C3-B5613860C6DF}" sibTransId="{0F86003B-008E-4719-BCC0-5DE5E9EAB42A}"/>
    <dgm:cxn modelId="{D89C267B-84CF-40F6-A424-578194E2D5BD}" srcId="{0857A9DF-2388-4747-A5E9-FB53EB62AF7D}" destId="{BF73BF58-152C-48E4-B112-8BCAB4321A9C}" srcOrd="1" destOrd="0" parTransId="{399203A8-57F0-4285-9CDE-1993D5B3E544}" sibTransId="{CD44126F-DF44-4FAF-8A40-BAB9CD71BFE9}"/>
    <dgm:cxn modelId="{60A5F882-07E9-4EBC-B8DD-44B6F25AC212}" type="presOf" srcId="{C5FC551B-E38D-4D9C-97A4-A74D09DF5B2B}" destId="{B969319D-4ED8-474B-85B6-22FC7E612E48}" srcOrd="0" destOrd="5" presId="urn:microsoft.com/office/officeart/2005/8/layout/hProcess11"/>
    <dgm:cxn modelId="{85A4B38C-6770-466E-A956-2BE9014DD222}" srcId="{BF73BF58-152C-48E4-B112-8BCAB4321A9C}" destId="{29446211-DB15-494A-8326-DDC9AAE3713F}" srcOrd="2" destOrd="0" parTransId="{6D3A6BF2-A723-4321-896F-BCDD402B0527}" sibTransId="{FD2AB529-2376-428A-8873-B24E3156517D}"/>
    <dgm:cxn modelId="{B27DBAA0-EB31-4171-A67D-DC2F12D89D39}" type="presOf" srcId="{690084B5-9202-4627-9AC2-2C2E8EA59E86}" destId="{68C53452-9505-4866-B7A4-84A9BDE4062A}" srcOrd="0" destOrd="1" presId="urn:microsoft.com/office/officeart/2005/8/layout/hProcess11"/>
    <dgm:cxn modelId="{401C74A3-2281-4139-B24A-AFC6C77714B8}" srcId="{0857A9DF-2388-4747-A5E9-FB53EB62AF7D}" destId="{3CF436CE-AA09-4C52-9F8E-DF5C6AB2F9DB}" srcOrd="0" destOrd="0" parTransId="{D39F3058-4002-4950-9318-7EF87DDABDEC}" sibTransId="{46327908-9455-41D8-BFA6-6888974B165D}"/>
    <dgm:cxn modelId="{A2F8C8AE-3B08-400B-9813-F29EADCAA630}" type="presOf" srcId="{09BCD2D2-393B-455C-99D4-0CC9D59D0F2B}" destId="{B728B059-6AED-4522-9CE3-E7F57F33F267}" srcOrd="0" destOrd="2" presId="urn:microsoft.com/office/officeart/2005/8/layout/hProcess11"/>
    <dgm:cxn modelId="{F63BD7B0-3846-49CF-A9C1-72EDE9A52472}" srcId="{BF73BF58-152C-48E4-B112-8BCAB4321A9C}" destId="{48B542C9-5BBC-4C02-AA11-5044C8F8AB86}" srcOrd="3" destOrd="0" parTransId="{87FD5E11-01DE-4DF8-B42E-14345FCC109A}" sibTransId="{C1DDA3F1-4EE0-4260-A013-30C98E290DC4}"/>
    <dgm:cxn modelId="{A7D8CFB1-402C-4D47-9CA7-CCE8734133BA}" srcId="{3CF436CE-AA09-4C52-9F8E-DF5C6AB2F9DB}" destId="{A129B275-A5E4-488A-9E3B-A418DEAA3E31}" srcOrd="6" destOrd="0" parTransId="{B894EC57-4D8B-42F9-8BB9-628E96BF5CDC}" sibTransId="{1A837F9E-D1CF-4187-8897-898A34932047}"/>
    <dgm:cxn modelId="{AA5263B5-2ED8-4E90-8F6D-148D49211224}" type="presOf" srcId="{0C19ABFD-D9A2-4A72-8C1E-3729BA358565}" destId="{B969319D-4ED8-474B-85B6-22FC7E612E48}" srcOrd="0" destOrd="1" presId="urn:microsoft.com/office/officeart/2005/8/layout/hProcess11"/>
    <dgm:cxn modelId="{603A70B6-FE51-4E03-B98D-2218DFABE218}" type="presOf" srcId="{AE78B9E2-299F-4F48-AF03-A11E085662A0}" destId="{B728B059-6AED-4522-9CE3-E7F57F33F267}" srcOrd="0" destOrd="3" presId="urn:microsoft.com/office/officeart/2005/8/layout/hProcess11"/>
    <dgm:cxn modelId="{A4378DBB-3954-4D45-BB99-9ADDC7C38F6A}" srcId="{3CF436CE-AA09-4C52-9F8E-DF5C6AB2F9DB}" destId="{690084B5-9202-4627-9AC2-2C2E8EA59E86}" srcOrd="0" destOrd="0" parTransId="{F0F3F7CE-CF48-4430-9624-6128E10479A4}" sibTransId="{4058571B-E236-457A-B765-873C454879A9}"/>
    <dgm:cxn modelId="{171D7CBC-7339-4A74-8856-CFE88459AFE5}" type="presOf" srcId="{3A3F165E-F9CF-423D-9423-4160F2373119}" destId="{68C53452-9505-4866-B7A4-84A9BDE4062A}" srcOrd="0" destOrd="4" presId="urn:microsoft.com/office/officeart/2005/8/layout/hProcess11"/>
    <dgm:cxn modelId="{C8A37CC4-1ADE-4D26-A9A8-8B169EB1BB3D}" type="presOf" srcId="{0857A9DF-2388-4747-A5E9-FB53EB62AF7D}" destId="{DFE2E119-AF92-40B9-8956-4D3CC3291D4F}" srcOrd="0" destOrd="0" presId="urn:microsoft.com/office/officeart/2005/8/layout/hProcess11"/>
    <dgm:cxn modelId="{AF8528C9-B5F4-4F90-88A0-1A11AC2EA3E2}" type="presOf" srcId="{8151CB93-50DD-4F8F-A361-EF207E1D5528}" destId="{B969319D-4ED8-474B-85B6-22FC7E612E48}" srcOrd="0" destOrd="2" presId="urn:microsoft.com/office/officeart/2005/8/layout/hProcess11"/>
    <dgm:cxn modelId="{4660AECA-3513-4B72-A1F9-BA66F96653CE}" srcId="{3CF436CE-AA09-4C52-9F8E-DF5C6AB2F9DB}" destId="{971F6091-7C2D-4E5F-971D-6342828376C3}" srcOrd="1" destOrd="0" parTransId="{3C3651C6-E24B-43B4-8B73-8D39C120ABB2}" sibTransId="{5A5E8A73-0020-44A6-BDD3-B2FFAD381850}"/>
    <dgm:cxn modelId="{5EC927DF-F37E-46C0-B20F-402F1251F8A8}" type="presOf" srcId="{998BE764-97A0-4099-88B9-5A458F74B6D0}" destId="{68C53452-9505-4866-B7A4-84A9BDE4062A}" srcOrd="0" destOrd="6" presId="urn:microsoft.com/office/officeart/2005/8/layout/hProcess11"/>
    <dgm:cxn modelId="{C68963EE-6832-4171-BCBE-A7269A757E30}" type="presOf" srcId="{E60F7682-4CA1-438C-8FD9-8657BC7CE136}" destId="{68C53452-9505-4866-B7A4-84A9BDE4062A}" srcOrd="0" destOrd="5" presId="urn:microsoft.com/office/officeart/2005/8/layout/hProcess11"/>
    <dgm:cxn modelId="{368CA2F1-455D-4B9B-BFED-58FF1D794B62}" srcId="{3CF436CE-AA09-4C52-9F8E-DF5C6AB2F9DB}" destId="{3A3F165E-F9CF-423D-9423-4160F2373119}" srcOrd="3" destOrd="0" parTransId="{A0F2449D-E915-4C71-97D5-64490DD547F2}" sibTransId="{1C4E0AA7-3927-43E0-8478-CE0DAEBFB906}"/>
    <dgm:cxn modelId="{29B78BF2-512C-4CE9-A52C-18493C802F01}" type="presOf" srcId="{C6B86E5D-0C3A-489D-9C32-99FECDAB9ADD}" destId="{68C53452-9505-4866-B7A4-84A9BDE4062A}" srcOrd="0" destOrd="3" presId="urn:microsoft.com/office/officeart/2005/8/layout/hProcess11"/>
    <dgm:cxn modelId="{40795BFB-AD6C-4EA8-AB9D-23FCE31A1F0D}" type="presOf" srcId="{48B542C9-5BBC-4C02-AA11-5044C8F8AB86}" destId="{B969319D-4ED8-474B-85B6-22FC7E612E48}" srcOrd="0" destOrd="4" presId="urn:microsoft.com/office/officeart/2005/8/layout/hProcess11"/>
    <dgm:cxn modelId="{1EEAB9FB-6A7A-4320-AE91-4BE9854B46E2}" srcId="{3CF436CE-AA09-4C52-9F8E-DF5C6AB2F9DB}" destId="{C6B86E5D-0C3A-489D-9C32-99FECDAB9ADD}" srcOrd="2" destOrd="0" parTransId="{CB64DAC0-9412-43D7-A6AB-3E3BDEC128B1}" sibTransId="{0C126ECA-20F5-47B7-ABE2-CDF979E744D1}"/>
    <dgm:cxn modelId="{2F0C2B91-3337-49D1-BD27-B5D0AAD85B77}" type="presParOf" srcId="{DFE2E119-AF92-40B9-8956-4D3CC3291D4F}" destId="{A43B4208-873B-4D1E-88FE-CEE775E53BEA}" srcOrd="0" destOrd="0" presId="urn:microsoft.com/office/officeart/2005/8/layout/hProcess11"/>
    <dgm:cxn modelId="{62BEEB18-F07B-4885-A0D6-194BD56CFF97}" type="presParOf" srcId="{DFE2E119-AF92-40B9-8956-4D3CC3291D4F}" destId="{924B5F38-EE44-46C3-8BC8-585A5712D5F5}" srcOrd="1" destOrd="0" presId="urn:microsoft.com/office/officeart/2005/8/layout/hProcess11"/>
    <dgm:cxn modelId="{FCA4EF0F-CCCD-4493-950F-114CCC94847C}" type="presParOf" srcId="{924B5F38-EE44-46C3-8BC8-585A5712D5F5}" destId="{638B923A-E911-4068-8FE3-94ABE924D842}" srcOrd="0" destOrd="0" presId="urn:microsoft.com/office/officeart/2005/8/layout/hProcess11"/>
    <dgm:cxn modelId="{D05056B4-6431-4ECB-8704-E3C5DCE10207}" type="presParOf" srcId="{638B923A-E911-4068-8FE3-94ABE924D842}" destId="{68C53452-9505-4866-B7A4-84A9BDE4062A}" srcOrd="0" destOrd="0" presId="urn:microsoft.com/office/officeart/2005/8/layout/hProcess11"/>
    <dgm:cxn modelId="{3F638716-2F7E-4563-941D-C352C43C42B3}" type="presParOf" srcId="{638B923A-E911-4068-8FE3-94ABE924D842}" destId="{C8E44953-82B2-4D60-AAE9-773A97E1D4B2}" srcOrd="1" destOrd="0" presId="urn:microsoft.com/office/officeart/2005/8/layout/hProcess11"/>
    <dgm:cxn modelId="{D428F2A7-E6F9-4A67-837B-D0608D7D12D9}" type="presParOf" srcId="{638B923A-E911-4068-8FE3-94ABE924D842}" destId="{07E309DB-E3B0-4F4E-8A61-69FAD3C9BF44}" srcOrd="2" destOrd="0" presId="urn:microsoft.com/office/officeart/2005/8/layout/hProcess11"/>
    <dgm:cxn modelId="{FF63EE58-6F4C-4D41-8ED4-54B4FB1F0530}" type="presParOf" srcId="{924B5F38-EE44-46C3-8BC8-585A5712D5F5}" destId="{1CF41F01-8222-4DBE-9DD5-587E3AC422E2}" srcOrd="1" destOrd="0" presId="urn:microsoft.com/office/officeart/2005/8/layout/hProcess11"/>
    <dgm:cxn modelId="{A5F77847-F525-4BC1-855B-8203927CAB5D}" type="presParOf" srcId="{924B5F38-EE44-46C3-8BC8-585A5712D5F5}" destId="{91B7ADEB-B018-49BB-85D4-1CA552CF4856}" srcOrd="2" destOrd="0" presId="urn:microsoft.com/office/officeart/2005/8/layout/hProcess11"/>
    <dgm:cxn modelId="{A76DC9F1-8744-4F19-9CC2-341A32804AE6}" type="presParOf" srcId="{91B7ADEB-B018-49BB-85D4-1CA552CF4856}" destId="{B969319D-4ED8-474B-85B6-22FC7E612E48}" srcOrd="0" destOrd="0" presId="urn:microsoft.com/office/officeart/2005/8/layout/hProcess11"/>
    <dgm:cxn modelId="{62AE998B-0E39-4552-B7A9-3B0562180DFF}" type="presParOf" srcId="{91B7ADEB-B018-49BB-85D4-1CA552CF4856}" destId="{02E94BC1-D9BA-45EF-A36C-D1EC9C210B94}" srcOrd="1" destOrd="0" presId="urn:microsoft.com/office/officeart/2005/8/layout/hProcess11"/>
    <dgm:cxn modelId="{8849818A-9CF0-451D-90B9-539BF007352A}" type="presParOf" srcId="{91B7ADEB-B018-49BB-85D4-1CA552CF4856}" destId="{1F682AE6-D0E9-453F-800D-C4605B1D27C1}" srcOrd="2" destOrd="0" presId="urn:microsoft.com/office/officeart/2005/8/layout/hProcess11"/>
    <dgm:cxn modelId="{DA7FC770-85F0-4016-9CD8-86D70B5D59C0}" type="presParOf" srcId="{924B5F38-EE44-46C3-8BC8-585A5712D5F5}" destId="{A0B625B7-67C7-4D8F-A787-7924BD55813E}" srcOrd="3" destOrd="0" presId="urn:microsoft.com/office/officeart/2005/8/layout/hProcess11"/>
    <dgm:cxn modelId="{45AE11A7-7CC8-43B9-820F-AC412E05EC71}" type="presParOf" srcId="{924B5F38-EE44-46C3-8BC8-585A5712D5F5}" destId="{06D621DF-644C-4418-B004-9721670D243B}" srcOrd="4" destOrd="0" presId="urn:microsoft.com/office/officeart/2005/8/layout/hProcess11"/>
    <dgm:cxn modelId="{D0C2E9A0-CCFC-447F-A471-8D095F15E16D}" type="presParOf" srcId="{06D621DF-644C-4418-B004-9721670D243B}" destId="{B728B059-6AED-4522-9CE3-E7F57F33F267}" srcOrd="0" destOrd="0" presId="urn:microsoft.com/office/officeart/2005/8/layout/hProcess11"/>
    <dgm:cxn modelId="{1CC346C1-C03F-4890-ACAE-DAC06AE2D25D}" type="presParOf" srcId="{06D621DF-644C-4418-B004-9721670D243B}" destId="{F88E6B53-507B-46A7-B05F-E88ECD82A9C1}" srcOrd="1" destOrd="0" presId="urn:microsoft.com/office/officeart/2005/8/layout/hProcess11"/>
    <dgm:cxn modelId="{2C182043-F045-4053-8339-E09ABA9EA08D}" type="presParOf" srcId="{06D621DF-644C-4418-B004-9721670D243B}" destId="{066563BC-41E1-4CCA-8891-CCE4595A46A5}"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29AD4-A8D3-4C24-AD22-911A33C0B4FD}">
      <dsp:nvSpPr>
        <dsp:cNvPr id="0" name=""/>
        <dsp:cNvSpPr/>
      </dsp:nvSpPr>
      <dsp:spPr>
        <a:xfrm>
          <a:off x="3171190" y="0"/>
          <a:ext cx="2472287" cy="2472663"/>
        </a:xfrm>
        <a:prstGeom prst="circularArrow">
          <a:avLst>
            <a:gd name="adj1" fmla="val 10980"/>
            <a:gd name="adj2" fmla="val 1142322"/>
            <a:gd name="adj3" fmla="val 4500000"/>
            <a:gd name="adj4" fmla="val 10800000"/>
            <a:gd name="adj5" fmla="val 125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FBE6A-A3DD-4E17-9A3F-888A397C9C7A}">
      <dsp:nvSpPr>
        <dsp:cNvPr id="0" name=""/>
        <dsp:cNvSpPr/>
      </dsp:nvSpPr>
      <dsp:spPr>
        <a:xfrm>
          <a:off x="3717647" y="892706"/>
          <a:ext cx="1373802" cy="68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t-PT" sz="1600" kern="1200" dirty="0">
              <a:latin typeface="Trebuchet MS" panose="020B0603020202020204" pitchFamily="34" charset="0"/>
            </a:rPr>
            <a:t>TOOL BOX for M2M UVAR</a:t>
          </a:r>
        </a:p>
      </dsp:txBody>
      <dsp:txXfrm>
        <a:off x="3717647" y="892706"/>
        <a:ext cx="1373802" cy="686736"/>
      </dsp:txXfrm>
    </dsp:sp>
    <dsp:sp modelId="{1116A49E-5369-41E5-ADE4-71A5F0D5D530}">
      <dsp:nvSpPr>
        <dsp:cNvPr id="0" name=""/>
        <dsp:cNvSpPr/>
      </dsp:nvSpPr>
      <dsp:spPr>
        <a:xfrm>
          <a:off x="2484521" y="1420728"/>
          <a:ext cx="2472287" cy="2472663"/>
        </a:xfrm>
        <a:prstGeom prst="leftCircularArrow">
          <a:avLst>
            <a:gd name="adj1" fmla="val 10980"/>
            <a:gd name="adj2" fmla="val 1142322"/>
            <a:gd name="adj3" fmla="val 6300000"/>
            <a:gd name="adj4" fmla="val 18900000"/>
            <a:gd name="adj5" fmla="val 12500"/>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7A1E3E-3520-48B2-9CBF-0E606CF4A6F0}">
      <dsp:nvSpPr>
        <dsp:cNvPr id="0" name=""/>
        <dsp:cNvSpPr/>
      </dsp:nvSpPr>
      <dsp:spPr>
        <a:xfrm>
          <a:off x="3033764" y="2321653"/>
          <a:ext cx="1373802" cy="68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t-PT" sz="1600" kern="1200" dirty="0">
              <a:latin typeface="Trebuchet MS" panose="020B0603020202020204" pitchFamily="34" charset="0"/>
            </a:rPr>
            <a:t>NEW PROCESSES for </a:t>
          </a:r>
          <a:r>
            <a:rPr lang="pt-PT" sz="1600" kern="1200" dirty="0" err="1">
              <a:latin typeface="Trebuchet MS" panose="020B0603020202020204" pitchFamily="34" charset="0"/>
            </a:rPr>
            <a:t>Authorities</a:t>
          </a:r>
          <a:endParaRPr lang="pt-PT" sz="1600" kern="1200" dirty="0">
            <a:latin typeface="Trebuchet MS" panose="020B0603020202020204" pitchFamily="34" charset="0"/>
          </a:endParaRPr>
        </a:p>
      </dsp:txBody>
      <dsp:txXfrm>
        <a:off x="3033764" y="2321653"/>
        <a:ext cx="1373802" cy="686736"/>
      </dsp:txXfrm>
    </dsp:sp>
    <dsp:sp modelId="{88B87DAF-529B-4F14-BFEE-FFDBCCD8A08D}">
      <dsp:nvSpPr>
        <dsp:cNvPr id="0" name=""/>
        <dsp:cNvSpPr/>
      </dsp:nvSpPr>
      <dsp:spPr>
        <a:xfrm>
          <a:off x="3347152" y="3011471"/>
          <a:ext cx="2124077" cy="2124929"/>
        </a:xfrm>
        <a:prstGeom prst="blockArc">
          <a:avLst>
            <a:gd name="adj1" fmla="val 13500000"/>
            <a:gd name="adj2" fmla="val 10800000"/>
            <a:gd name="adj3" fmla="val 12740"/>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6DA84-FE28-4CEB-A20B-72EAC80548F6}">
      <dsp:nvSpPr>
        <dsp:cNvPr id="0" name=""/>
        <dsp:cNvSpPr/>
      </dsp:nvSpPr>
      <dsp:spPr>
        <a:xfrm>
          <a:off x="3720897" y="3752654"/>
          <a:ext cx="1373802" cy="68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t-PT" sz="1600" kern="1200" dirty="0">
              <a:latin typeface="Trebuchet MS" panose="020B0603020202020204" pitchFamily="34" charset="0"/>
            </a:rPr>
            <a:t>NEW LANGUAGE + COACHING</a:t>
          </a:r>
        </a:p>
      </dsp:txBody>
      <dsp:txXfrm>
        <a:off x="3720897" y="3752654"/>
        <a:ext cx="1373802" cy="6867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BA16B-6C76-4B82-A1E7-BD54A49DE541}">
      <dsp:nvSpPr>
        <dsp:cNvPr id="0" name=""/>
        <dsp:cNvSpPr/>
      </dsp:nvSpPr>
      <dsp:spPr>
        <a:xfrm>
          <a:off x="5139" y="211625"/>
          <a:ext cx="2336803" cy="1036227"/>
        </a:xfrm>
        <a:prstGeom prst="roundRect">
          <a:avLst>
            <a:gd name="adj" fmla="val 10000"/>
          </a:avLst>
        </a:prstGeom>
        <a:solidFill>
          <a:srgbClr val="0165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pt-PT" sz="1800" kern="1200" dirty="0">
              <a:latin typeface="Trebuchet MS" panose="020B0603020202020204" pitchFamily="34" charset="0"/>
            </a:rPr>
            <a:t>UVAR Data MODEL DEFINITION</a:t>
          </a:r>
        </a:p>
      </dsp:txBody>
      <dsp:txXfrm>
        <a:off x="5139" y="211625"/>
        <a:ext cx="2336803" cy="690818"/>
      </dsp:txXfrm>
    </dsp:sp>
    <dsp:sp modelId="{5B675676-FDAF-4BF7-8FA5-91F7E4DCB215}">
      <dsp:nvSpPr>
        <dsp:cNvPr id="0" name=""/>
        <dsp:cNvSpPr/>
      </dsp:nvSpPr>
      <dsp:spPr>
        <a:xfrm>
          <a:off x="483761" y="902443"/>
          <a:ext cx="2336803" cy="437760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u="none" kern="1200" dirty="0"/>
            <a:t>The objective to propose </a:t>
          </a:r>
          <a:r>
            <a:rPr lang="en-US" sz="1600" u="sng" kern="1200" dirty="0"/>
            <a:t>a </a:t>
          </a:r>
          <a:r>
            <a:rPr lang="en-US" sz="1600" b="0" u="sng" kern="1200" dirty="0"/>
            <a:t>definition and structuring of UVAR data</a:t>
          </a:r>
          <a:r>
            <a:rPr lang="en-US" sz="1600" b="0" u="none" kern="1200" dirty="0"/>
            <a:t>, </a:t>
          </a:r>
          <a:r>
            <a:rPr lang="en-US" sz="1600" u="none" kern="1200" dirty="0"/>
            <a:t>define and develop, leading to the </a:t>
          </a:r>
          <a:r>
            <a:rPr lang="en-US" sz="1600" u="none" kern="1200" dirty="0" err="1"/>
            <a:t>finalisation</a:t>
          </a:r>
          <a:r>
            <a:rPr lang="en-US" sz="1600" u="none" kern="1200" dirty="0"/>
            <a:t> of the </a:t>
          </a:r>
          <a:r>
            <a:rPr lang="en-US" sz="1600" u="sng" kern="1200" dirty="0"/>
            <a:t>European DATEXII profile for UVAR</a:t>
          </a:r>
          <a:endParaRPr lang="pt-PT" sz="1600" u="sng"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en-US" sz="1600" u="none" kern="1200" dirty="0"/>
            <a:t>Encoding details (e.g. as MS Word or html) will be aligned with SDG requirements.</a:t>
          </a:r>
          <a:endParaRPr lang="pt-PT" sz="1600" u="none"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endParaRPr lang="pt-PT" sz="1600" u="none"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endParaRPr lang="pt-PT" sz="1600" u="none"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endParaRPr lang="pt-PT" sz="1600" u="none"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endParaRPr lang="pt-PT" sz="1600" u="none"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endParaRPr lang="pt-PT" sz="1600" u="none" kern="1200" dirty="0">
            <a:latin typeface="Trebuchet MS" panose="020B0603020202020204" pitchFamily="34" charset="0"/>
          </a:endParaRPr>
        </a:p>
      </dsp:txBody>
      <dsp:txXfrm>
        <a:off x="552204" y="970886"/>
        <a:ext cx="2199917" cy="4240714"/>
      </dsp:txXfrm>
    </dsp:sp>
    <dsp:sp modelId="{65F9399A-C461-497A-BCB6-CBAFBE1D4730}">
      <dsp:nvSpPr>
        <dsp:cNvPr id="0" name=""/>
        <dsp:cNvSpPr/>
      </dsp:nvSpPr>
      <dsp:spPr>
        <a:xfrm>
          <a:off x="2696193" y="266136"/>
          <a:ext cx="751011" cy="581796"/>
        </a:xfrm>
        <a:prstGeom prst="rightArrow">
          <a:avLst>
            <a:gd name="adj1" fmla="val 60000"/>
            <a:gd name="adj2" fmla="val 50000"/>
          </a:avLst>
        </a:prstGeom>
        <a:solidFill>
          <a:srgbClr val="34B37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pt-PT" sz="1300" kern="1200">
            <a:latin typeface="Trebuchet MS" panose="020B0603020202020204" pitchFamily="34" charset="0"/>
          </a:endParaRPr>
        </a:p>
      </dsp:txBody>
      <dsp:txXfrm>
        <a:off x="2696193" y="382495"/>
        <a:ext cx="576472" cy="349078"/>
      </dsp:txXfrm>
    </dsp:sp>
    <dsp:sp modelId="{FD956407-D9F2-4335-A029-FAF27BD5CB96}">
      <dsp:nvSpPr>
        <dsp:cNvPr id="0" name=""/>
        <dsp:cNvSpPr/>
      </dsp:nvSpPr>
      <dsp:spPr>
        <a:xfrm>
          <a:off x="3758946" y="211625"/>
          <a:ext cx="2336803" cy="1036227"/>
        </a:xfrm>
        <a:prstGeom prst="roundRect">
          <a:avLst>
            <a:gd name="adj" fmla="val 10000"/>
          </a:avLst>
        </a:prstGeom>
        <a:solidFill>
          <a:srgbClr val="016542"/>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pt-PT" sz="1800" kern="1200" dirty="0">
              <a:solidFill>
                <a:prstClr val="white"/>
              </a:solidFill>
              <a:latin typeface="Trebuchet MS" panose="020B0603020202020204" pitchFamily="34" charset="0"/>
              <a:ea typeface="+mn-ea"/>
              <a:cs typeface="+mn-cs"/>
            </a:rPr>
            <a:t>UVAR Data GENERATION</a:t>
          </a:r>
        </a:p>
      </dsp:txBody>
      <dsp:txXfrm>
        <a:off x="3758946" y="211625"/>
        <a:ext cx="2336803" cy="690818"/>
      </dsp:txXfrm>
    </dsp:sp>
    <dsp:sp modelId="{46419F62-EBEF-4E8A-837E-EB2C5211AB0E}">
      <dsp:nvSpPr>
        <dsp:cNvPr id="0" name=""/>
        <dsp:cNvSpPr/>
      </dsp:nvSpPr>
      <dsp:spPr>
        <a:xfrm>
          <a:off x="4237568" y="902443"/>
          <a:ext cx="2336803" cy="437760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The objective is to </a:t>
          </a:r>
          <a:r>
            <a:rPr lang="en-GB" sz="1600" u="sng" kern="1200" dirty="0"/>
            <a:t>establish the organisational and technical foundations for the UVAR data generation </a:t>
          </a:r>
          <a:r>
            <a:rPr lang="en-GB" sz="1600" kern="1200" dirty="0"/>
            <a:t>and for the long-term data maintenance after the project end.</a:t>
          </a:r>
          <a:endParaRPr lang="pt-PT" sz="1600" kern="1200" dirty="0">
            <a:latin typeface="Trebuchet MS" panose="020B0603020202020204" pitchFamily="34" charset="0"/>
          </a:endParaRPr>
        </a:p>
      </dsp:txBody>
      <dsp:txXfrm>
        <a:off x="4306011" y="970886"/>
        <a:ext cx="2199917" cy="4240714"/>
      </dsp:txXfrm>
    </dsp:sp>
    <dsp:sp modelId="{794DDFD4-87BE-4D72-9F62-BF9F381C3C92}">
      <dsp:nvSpPr>
        <dsp:cNvPr id="0" name=""/>
        <dsp:cNvSpPr/>
      </dsp:nvSpPr>
      <dsp:spPr>
        <a:xfrm>
          <a:off x="6450000" y="266136"/>
          <a:ext cx="751011" cy="581796"/>
        </a:xfrm>
        <a:prstGeom prst="rightArrow">
          <a:avLst>
            <a:gd name="adj1" fmla="val 60000"/>
            <a:gd name="adj2" fmla="val 50000"/>
          </a:avLst>
        </a:prstGeom>
        <a:solidFill>
          <a:srgbClr val="34B37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pt-PT" sz="2000" kern="1200">
            <a:solidFill>
              <a:prstClr val="white"/>
            </a:solidFill>
            <a:latin typeface="Trebuchet MS" panose="020B0603020202020204" pitchFamily="34" charset="0"/>
            <a:ea typeface="+mn-ea"/>
            <a:cs typeface="+mn-cs"/>
          </a:endParaRPr>
        </a:p>
      </dsp:txBody>
      <dsp:txXfrm>
        <a:off x="6450000" y="382495"/>
        <a:ext cx="576472" cy="349078"/>
      </dsp:txXfrm>
    </dsp:sp>
    <dsp:sp modelId="{F924E788-7EE2-47F3-B049-B3E81E3797D5}">
      <dsp:nvSpPr>
        <dsp:cNvPr id="0" name=""/>
        <dsp:cNvSpPr/>
      </dsp:nvSpPr>
      <dsp:spPr>
        <a:xfrm>
          <a:off x="7512753" y="211625"/>
          <a:ext cx="2336803" cy="1036227"/>
        </a:xfrm>
        <a:prstGeom prst="roundRect">
          <a:avLst>
            <a:gd name="adj" fmla="val 10000"/>
          </a:avLst>
        </a:prstGeom>
        <a:solidFill>
          <a:srgbClr val="016542"/>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pt-PT" sz="1800" kern="1200" dirty="0">
              <a:solidFill>
                <a:prstClr val="white"/>
              </a:solidFill>
              <a:latin typeface="Trebuchet MS" panose="020B0603020202020204" pitchFamily="34" charset="0"/>
              <a:ea typeface="+mn-ea"/>
              <a:cs typeface="+mn-cs"/>
            </a:rPr>
            <a:t>UVAR Data PROVISION</a:t>
          </a:r>
        </a:p>
      </dsp:txBody>
      <dsp:txXfrm>
        <a:off x="7512753" y="211625"/>
        <a:ext cx="2336803" cy="690818"/>
      </dsp:txXfrm>
    </dsp:sp>
    <dsp:sp modelId="{24CFB5AA-18D3-4065-8236-38F5809FFF25}">
      <dsp:nvSpPr>
        <dsp:cNvPr id="0" name=""/>
        <dsp:cNvSpPr/>
      </dsp:nvSpPr>
      <dsp:spPr>
        <a:xfrm>
          <a:off x="7991375" y="902443"/>
          <a:ext cx="2336803" cy="437760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The objective is to </a:t>
          </a:r>
          <a:r>
            <a:rPr lang="en-GB" sz="1600" u="sng" kern="1200" dirty="0"/>
            <a:t>support the integration of UVAR data accessible in National Access Points into pre-trip and on-trip </a:t>
          </a:r>
          <a:r>
            <a:rPr lang="en-GB" sz="1600" kern="1200" dirty="0"/>
            <a:t>information services provided to end users.</a:t>
          </a:r>
          <a:endParaRPr lang="pt-PT" sz="1600" kern="1200" dirty="0">
            <a:latin typeface="Trebuchet MS" panose="020B0603020202020204" pitchFamily="34" charset="0"/>
          </a:endParaRPr>
        </a:p>
      </dsp:txBody>
      <dsp:txXfrm>
        <a:off x="8059818" y="970886"/>
        <a:ext cx="2199917" cy="42407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BA16B-6C76-4B82-A1E7-BD54A49DE541}">
      <dsp:nvSpPr>
        <dsp:cNvPr id="0" name=""/>
        <dsp:cNvSpPr/>
      </dsp:nvSpPr>
      <dsp:spPr>
        <a:xfrm>
          <a:off x="5139" y="211625"/>
          <a:ext cx="2336803" cy="1036227"/>
        </a:xfrm>
        <a:prstGeom prst="roundRect">
          <a:avLst>
            <a:gd name="adj" fmla="val 10000"/>
          </a:avLst>
        </a:prstGeom>
        <a:solidFill>
          <a:srgbClr val="0165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pt-PT" sz="1800" kern="1200" dirty="0">
              <a:latin typeface="Trebuchet MS" panose="020B0603020202020204" pitchFamily="34" charset="0"/>
            </a:rPr>
            <a:t>UVAR Data MODEL DEFINITION</a:t>
          </a:r>
        </a:p>
      </dsp:txBody>
      <dsp:txXfrm>
        <a:off x="5139" y="211625"/>
        <a:ext cx="2336803" cy="690818"/>
      </dsp:txXfrm>
    </dsp:sp>
    <dsp:sp modelId="{5B675676-FDAF-4BF7-8FA5-91F7E4DCB215}">
      <dsp:nvSpPr>
        <dsp:cNvPr id="0" name=""/>
        <dsp:cNvSpPr/>
      </dsp:nvSpPr>
      <dsp:spPr>
        <a:xfrm>
          <a:off x="483761" y="902443"/>
          <a:ext cx="2336803" cy="437760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u="none" kern="1200" dirty="0"/>
            <a:t>The objective to propose a definition and structuring of UVAR data, define and develop, leading to the </a:t>
          </a:r>
          <a:r>
            <a:rPr lang="en-US" sz="1600" u="none" kern="1200" dirty="0" err="1"/>
            <a:t>finalisation</a:t>
          </a:r>
          <a:r>
            <a:rPr lang="en-US" sz="1600" u="none" kern="1200" dirty="0"/>
            <a:t> of the European DATEXII profile for UVAR</a:t>
          </a:r>
          <a:endParaRPr lang="pt-PT" sz="1600" u="none"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en-US" sz="1600" u="none" kern="1200" dirty="0"/>
            <a:t>Encoding details (e.g. as MS Word or html) will be aligned with SDG requirements.</a:t>
          </a:r>
          <a:endParaRPr lang="pt-PT" sz="1600" u="none"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endParaRPr lang="pt-PT" sz="1600" u="none"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endParaRPr lang="pt-PT" sz="1600" u="none"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endParaRPr lang="pt-PT" sz="1600" u="none"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endParaRPr lang="pt-PT" sz="1600" u="none"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endParaRPr lang="pt-PT" sz="1600" u="none" kern="1200" dirty="0">
            <a:latin typeface="Trebuchet MS" panose="020B0603020202020204" pitchFamily="34" charset="0"/>
          </a:endParaRPr>
        </a:p>
      </dsp:txBody>
      <dsp:txXfrm>
        <a:off x="552204" y="970886"/>
        <a:ext cx="2199917" cy="4240714"/>
      </dsp:txXfrm>
    </dsp:sp>
    <dsp:sp modelId="{65F9399A-C461-497A-BCB6-CBAFBE1D4730}">
      <dsp:nvSpPr>
        <dsp:cNvPr id="0" name=""/>
        <dsp:cNvSpPr/>
      </dsp:nvSpPr>
      <dsp:spPr>
        <a:xfrm>
          <a:off x="2696193" y="266136"/>
          <a:ext cx="751011" cy="581796"/>
        </a:xfrm>
        <a:prstGeom prst="rightArrow">
          <a:avLst>
            <a:gd name="adj1" fmla="val 60000"/>
            <a:gd name="adj2" fmla="val 50000"/>
          </a:avLst>
        </a:prstGeom>
        <a:solidFill>
          <a:srgbClr val="34B37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pt-PT" sz="1300" kern="1200">
            <a:latin typeface="Trebuchet MS" panose="020B0603020202020204" pitchFamily="34" charset="0"/>
          </a:endParaRPr>
        </a:p>
      </dsp:txBody>
      <dsp:txXfrm>
        <a:off x="2696193" y="382495"/>
        <a:ext cx="576472" cy="349078"/>
      </dsp:txXfrm>
    </dsp:sp>
    <dsp:sp modelId="{FD956407-D9F2-4335-A029-FAF27BD5CB96}">
      <dsp:nvSpPr>
        <dsp:cNvPr id="0" name=""/>
        <dsp:cNvSpPr/>
      </dsp:nvSpPr>
      <dsp:spPr>
        <a:xfrm>
          <a:off x="3758946" y="211625"/>
          <a:ext cx="2336803" cy="1036227"/>
        </a:xfrm>
        <a:prstGeom prst="roundRect">
          <a:avLst>
            <a:gd name="adj" fmla="val 10000"/>
          </a:avLst>
        </a:prstGeom>
        <a:solidFill>
          <a:srgbClr val="016542"/>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pt-PT" sz="1800" kern="1200" dirty="0">
              <a:solidFill>
                <a:prstClr val="white"/>
              </a:solidFill>
              <a:latin typeface="Trebuchet MS" panose="020B0603020202020204" pitchFamily="34" charset="0"/>
              <a:ea typeface="+mn-ea"/>
              <a:cs typeface="+mn-cs"/>
            </a:rPr>
            <a:t>UVAR Data GENERATION</a:t>
          </a:r>
        </a:p>
      </dsp:txBody>
      <dsp:txXfrm>
        <a:off x="3758946" y="211625"/>
        <a:ext cx="2336803" cy="690818"/>
      </dsp:txXfrm>
    </dsp:sp>
    <dsp:sp modelId="{46419F62-EBEF-4E8A-837E-EB2C5211AB0E}">
      <dsp:nvSpPr>
        <dsp:cNvPr id="0" name=""/>
        <dsp:cNvSpPr/>
      </dsp:nvSpPr>
      <dsp:spPr>
        <a:xfrm>
          <a:off x="4237568" y="902443"/>
          <a:ext cx="2336803" cy="437760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endParaRPr lang="pt-PT" sz="1600"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endParaRPr lang="pt-PT" sz="1600"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endParaRPr lang="pt-PT" sz="1600" kern="1200" dirty="0">
            <a:latin typeface="Trebuchet MS" panose="020B0603020202020204" pitchFamily="34" charset="0"/>
          </a:endParaRPr>
        </a:p>
        <a:p>
          <a:pPr marL="171450" lvl="1" indent="-171450" algn="l" defTabSz="711200">
            <a:lnSpc>
              <a:spcPct val="90000"/>
            </a:lnSpc>
            <a:spcBef>
              <a:spcPct val="0"/>
            </a:spcBef>
            <a:spcAft>
              <a:spcPct val="15000"/>
            </a:spcAft>
            <a:buChar char="•"/>
          </a:pPr>
          <a:r>
            <a:rPr lang="en-GB" sz="1600" kern="1200" dirty="0" err="1"/>
            <a:t>ve</a:t>
          </a:r>
          <a:r>
            <a:rPr lang="en-GB" sz="1600" kern="1200" dirty="0"/>
            <a:t> is to establish the organisational and technical foundations for the UVAR data generation and for the long-term data maintenance after the project end.</a:t>
          </a:r>
          <a:endParaRPr lang="pt-PT" sz="1600" kern="1200" dirty="0">
            <a:latin typeface="Trebuchet MS" panose="020B0603020202020204" pitchFamily="34" charset="0"/>
          </a:endParaRPr>
        </a:p>
      </dsp:txBody>
      <dsp:txXfrm>
        <a:off x="4306011" y="970886"/>
        <a:ext cx="2199917" cy="4240714"/>
      </dsp:txXfrm>
    </dsp:sp>
    <dsp:sp modelId="{794DDFD4-87BE-4D72-9F62-BF9F381C3C92}">
      <dsp:nvSpPr>
        <dsp:cNvPr id="0" name=""/>
        <dsp:cNvSpPr/>
      </dsp:nvSpPr>
      <dsp:spPr>
        <a:xfrm>
          <a:off x="6450000" y="266136"/>
          <a:ext cx="751011" cy="581796"/>
        </a:xfrm>
        <a:prstGeom prst="rightArrow">
          <a:avLst>
            <a:gd name="adj1" fmla="val 60000"/>
            <a:gd name="adj2" fmla="val 50000"/>
          </a:avLst>
        </a:prstGeom>
        <a:solidFill>
          <a:srgbClr val="34B37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pt-PT" sz="2000" kern="1200">
            <a:solidFill>
              <a:prstClr val="white"/>
            </a:solidFill>
            <a:latin typeface="Trebuchet MS" panose="020B0603020202020204" pitchFamily="34" charset="0"/>
            <a:ea typeface="+mn-ea"/>
            <a:cs typeface="+mn-cs"/>
          </a:endParaRPr>
        </a:p>
      </dsp:txBody>
      <dsp:txXfrm>
        <a:off x="6450000" y="382495"/>
        <a:ext cx="576472" cy="349078"/>
      </dsp:txXfrm>
    </dsp:sp>
    <dsp:sp modelId="{F924E788-7EE2-47F3-B049-B3E81E3797D5}">
      <dsp:nvSpPr>
        <dsp:cNvPr id="0" name=""/>
        <dsp:cNvSpPr/>
      </dsp:nvSpPr>
      <dsp:spPr>
        <a:xfrm>
          <a:off x="7512753" y="211625"/>
          <a:ext cx="2336803" cy="1036227"/>
        </a:xfrm>
        <a:prstGeom prst="roundRect">
          <a:avLst>
            <a:gd name="adj" fmla="val 10000"/>
          </a:avLst>
        </a:prstGeom>
        <a:solidFill>
          <a:srgbClr val="016542"/>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pt-PT" sz="1800" kern="1200" dirty="0">
              <a:solidFill>
                <a:prstClr val="white"/>
              </a:solidFill>
              <a:latin typeface="Trebuchet MS" panose="020B0603020202020204" pitchFamily="34" charset="0"/>
              <a:ea typeface="+mn-ea"/>
              <a:cs typeface="+mn-cs"/>
            </a:rPr>
            <a:t>UVAR Data PROVISION</a:t>
          </a:r>
        </a:p>
      </dsp:txBody>
      <dsp:txXfrm>
        <a:off x="7512753" y="211625"/>
        <a:ext cx="2336803" cy="690818"/>
      </dsp:txXfrm>
    </dsp:sp>
    <dsp:sp modelId="{24CFB5AA-18D3-4065-8236-38F5809FFF25}">
      <dsp:nvSpPr>
        <dsp:cNvPr id="0" name=""/>
        <dsp:cNvSpPr/>
      </dsp:nvSpPr>
      <dsp:spPr>
        <a:xfrm>
          <a:off x="7991375" y="902443"/>
          <a:ext cx="2336803" cy="437760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endParaRPr lang="pt-PT" sz="1600" kern="1200" dirty="0">
            <a:latin typeface="Trebuchet MS" panose="020B0603020202020204" pitchFamily="34" charset="0"/>
          </a:endParaRPr>
        </a:p>
      </dsp:txBody>
      <dsp:txXfrm>
        <a:off x="8059818" y="970886"/>
        <a:ext cx="2199917" cy="42407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B4208-873B-4D1E-88FE-CEE775E53BEA}">
      <dsp:nvSpPr>
        <dsp:cNvPr id="0" name=""/>
        <dsp:cNvSpPr/>
      </dsp:nvSpPr>
      <dsp:spPr>
        <a:xfrm>
          <a:off x="0" y="1759513"/>
          <a:ext cx="11707907" cy="2346017"/>
        </a:xfrm>
        <a:prstGeom prst="notched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C53452-9505-4866-B7A4-84A9BDE4062A}">
      <dsp:nvSpPr>
        <dsp:cNvPr id="0" name=""/>
        <dsp:cNvSpPr/>
      </dsp:nvSpPr>
      <dsp:spPr>
        <a:xfrm>
          <a:off x="5145" y="0"/>
          <a:ext cx="3395750" cy="2346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1">
          <a:noAutofit/>
        </a:bodyPr>
        <a:lstStyle/>
        <a:p>
          <a:pPr marL="0" lvl="0" indent="0" algn="l" defTabSz="755650">
            <a:lnSpc>
              <a:spcPct val="90000"/>
            </a:lnSpc>
            <a:spcBef>
              <a:spcPct val="0"/>
            </a:spcBef>
            <a:spcAft>
              <a:spcPct val="35000"/>
            </a:spcAft>
            <a:buNone/>
          </a:pPr>
          <a:r>
            <a:rPr lang="pt-PT" sz="1700" kern="1200" dirty="0" err="1"/>
            <a:t>Kickoff</a:t>
          </a:r>
          <a:r>
            <a:rPr lang="pt-PT" sz="1700" kern="1200" dirty="0"/>
            <a:t> Ago2020|Jul2021</a:t>
          </a:r>
        </a:p>
        <a:p>
          <a:pPr marL="114300" lvl="1" indent="-114300" algn="l" defTabSz="577850">
            <a:lnSpc>
              <a:spcPct val="90000"/>
            </a:lnSpc>
            <a:spcBef>
              <a:spcPct val="0"/>
            </a:spcBef>
            <a:spcAft>
              <a:spcPct val="15000"/>
            </a:spcAft>
            <a:buChar char="•"/>
          </a:pPr>
          <a:r>
            <a:rPr lang="en-GB" sz="1300" kern="1200" dirty="0"/>
            <a:t>Inception Report</a:t>
          </a:r>
          <a:endParaRPr lang="pt-PT" sz="1300" kern="1200" dirty="0"/>
        </a:p>
        <a:p>
          <a:pPr marL="114300" lvl="1" indent="-114300" algn="l" defTabSz="577850">
            <a:lnSpc>
              <a:spcPct val="90000"/>
            </a:lnSpc>
            <a:spcBef>
              <a:spcPct val="0"/>
            </a:spcBef>
            <a:spcAft>
              <a:spcPct val="15000"/>
            </a:spcAft>
            <a:buChar char="•"/>
          </a:pPr>
          <a:r>
            <a:rPr lang="en-GB" sz="1300" kern="1200" dirty="0"/>
            <a:t>Communication strategy</a:t>
          </a:r>
          <a:endParaRPr lang="pt-PT" sz="1300" kern="1200" dirty="0"/>
        </a:p>
        <a:p>
          <a:pPr marL="114300" lvl="1" indent="-114300" algn="l" defTabSz="577850">
            <a:lnSpc>
              <a:spcPct val="90000"/>
            </a:lnSpc>
            <a:spcBef>
              <a:spcPct val="0"/>
            </a:spcBef>
            <a:spcAft>
              <a:spcPct val="15000"/>
            </a:spcAft>
            <a:buChar char="•"/>
          </a:pPr>
          <a:r>
            <a:rPr lang="en-GB" sz="1300" kern="1200" dirty="0"/>
            <a:t>Project leaflet</a:t>
          </a:r>
          <a:endParaRPr lang="pt-PT" sz="1300" kern="1200" dirty="0"/>
        </a:p>
        <a:p>
          <a:pPr marL="114300" lvl="1" indent="-114300" algn="l" defTabSz="577850">
            <a:lnSpc>
              <a:spcPct val="90000"/>
            </a:lnSpc>
            <a:spcBef>
              <a:spcPct val="0"/>
            </a:spcBef>
            <a:spcAft>
              <a:spcPct val="15000"/>
            </a:spcAft>
            <a:buChar char="•"/>
          </a:pPr>
          <a:r>
            <a:rPr lang="en-GB" sz="1300" kern="1200" dirty="0"/>
            <a:t>Stakeholder workshop 1 supporting WP1 </a:t>
          </a:r>
          <a:endParaRPr lang="pt-PT" sz="1300" kern="1200" dirty="0"/>
        </a:p>
        <a:p>
          <a:pPr marL="114300" lvl="1" indent="-114300" algn="l" defTabSz="577850">
            <a:lnSpc>
              <a:spcPct val="90000"/>
            </a:lnSpc>
            <a:spcBef>
              <a:spcPct val="0"/>
            </a:spcBef>
            <a:spcAft>
              <a:spcPct val="15000"/>
            </a:spcAft>
            <a:buChar char="•"/>
          </a:pPr>
          <a:r>
            <a:rPr lang="en-GB" sz="1300" kern="1200" dirty="0"/>
            <a:t>UVAR state of the art report</a:t>
          </a:r>
          <a:endParaRPr lang="pt-PT" sz="1300" kern="1200" dirty="0"/>
        </a:p>
        <a:p>
          <a:pPr marL="114300" lvl="1" indent="-114300" algn="l" defTabSz="577850">
            <a:lnSpc>
              <a:spcPct val="90000"/>
            </a:lnSpc>
            <a:spcBef>
              <a:spcPct val="0"/>
            </a:spcBef>
            <a:spcAft>
              <a:spcPct val="15000"/>
            </a:spcAft>
            <a:buChar char="•"/>
          </a:pPr>
          <a:r>
            <a:rPr lang="en-GB" sz="1300" kern="1200" dirty="0"/>
            <a:t>Structure for different data sets relevant for the definition of UVARs</a:t>
          </a:r>
          <a:endParaRPr lang="pt-PT" sz="1300" kern="1200" dirty="0"/>
        </a:p>
        <a:p>
          <a:pPr marL="114300" lvl="1" indent="-114300" algn="l" defTabSz="577850">
            <a:lnSpc>
              <a:spcPct val="90000"/>
            </a:lnSpc>
            <a:spcBef>
              <a:spcPct val="0"/>
            </a:spcBef>
            <a:spcAft>
              <a:spcPct val="15000"/>
            </a:spcAft>
            <a:buChar char="•"/>
          </a:pPr>
          <a:r>
            <a:rPr lang="en-GB" sz="1300" kern="1200" dirty="0"/>
            <a:t>Stakeholder Workshop 2 together with WP2</a:t>
          </a:r>
          <a:endParaRPr lang="pt-PT" sz="1300" kern="1200" dirty="0"/>
        </a:p>
      </dsp:txBody>
      <dsp:txXfrm>
        <a:off x="5145" y="0"/>
        <a:ext cx="3395750" cy="2346017"/>
      </dsp:txXfrm>
    </dsp:sp>
    <dsp:sp modelId="{C8E44953-82B2-4D60-AAE9-773A97E1D4B2}">
      <dsp:nvSpPr>
        <dsp:cNvPr id="0" name=""/>
        <dsp:cNvSpPr/>
      </dsp:nvSpPr>
      <dsp:spPr>
        <a:xfrm>
          <a:off x="1409768" y="2639269"/>
          <a:ext cx="586504" cy="586504"/>
        </a:xfrm>
        <a:prstGeom prst="ellipse">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69319D-4ED8-474B-85B6-22FC7E612E48}">
      <dsp:nvSpPr>
        <dsp:cNvPr id="0" name=""/>
        <dsp:cNvSpPr/>
      </dsp:nvSpPr>
      <dsp:spPr>
        <a:xfrm>
          <a:off x="3570682" y="3519026"/>
          <a:ext cx="3395750" cy="2346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1">
          <a:noAutofit/>
        </a:bodyPr>
        <a:lstStyle/>
        <a:p>
          <a:pPr marL="0" lvl="0" indent="0" algn="l" defTabSz="755650">
            <a:lnSpc>
              <a:spcPct val="90000"/>
            </a:lnSpc>
            <a:spcBef>
              <a:spcPct val="0"/>
            </a:spcBef>
            <a:spcAft>
              <a:spcPct val="35000"/>
            </a:spcAft>
            <a:buNone/>
          </a:pPr>
          <a:r>
            <a:rPr lang="pt-PT" sz="1700" kern="1200" dirty="0" err="1"/>
            <a:t>Interim</a:t>
          </a:r>
          <a:r>
            <a:rPr lang="pt-PT" sz="1700" kern="1200" dirty="0"/>
            <a:t> </a:t>
          </a:r>
          <a:r>
            <a:rPr lang="pt-PT" sz="1700" kern="1200" dirty="0" err="1"/>
            <a:t>Report</a:t>
          </a:r>
          <a:r>
            <a:rPr lang="pt-PT" sz="1700" kern="1200" dirty="0"/>
            <a:t> Ago2021|May 2022</a:t>
          </a:r>
        </a:p>
        <a:p>
          <a:pPr marL="114300" lvl="1" indent="-114300" algn="l" defTabSz="577850">
            <a:lnSpc>
              <a:spcPct val="90000"/>
            </a:lnSpc>
            <a:spcBef>
              <a:spcPct val="0"/>
            </a:spcBef>
            <a:spcAft>
              <a:spcPct val="15000"/>
            </a:spcAft>
            <a:buChar char="•"/>
          </a:pPr>
          <a:r>
            <a:rPr lang="en-GB" sz="1300" kern="1200"/>
            <a:t>DATEXII Profiles for UVAR data Exchange and Template for SDG</a:t>
          </a:r>
          <a:endParaRPr lang="pt-PT" sz="1300" kern="1200" dirty="0"/>
        </a:p>
        <a:p>
          <a:pPr marL="114300" lvl="1" indent="-114300" algn="l" defTabSz="577850">
            <a:lnSpc>
              <a:spcPct val="90000"/>
            </a:lnSpc>
            <a:spcBef>
              <a:spcPct val="0"/>
            </a:spcBef>
            <a:spcAft>
              <a:spcPct val="15000"/>
            </a:spcAft>
            <a:buChar char="•"/>
          </a:pPr>
          <a:r>
            <a:rPr lang="en-GB" sz="1300" kern="1200" dirty="0"/>
            <a:t>5 capacity building webinars</a:t>
          </a:r>
          <a:endParaRPr lang="pt-PT" sz="1300" kern="1200" dirty="0"/>
        </a:p>
        <a:p>
          <a:pPr marL="114300" lvl="1" indent="-114300" algn="l" defTabSz="577850">
            <a:lnSpc>
              <a:spcPct val="90000"/>
            </a:lnSpc>
            <a:spcBef>
              <a:spcPct val="0"/>
            </a:spcBef>
            <a:spcAft>
              <a:spcPct val="15000"/>
            </a:spcAft>
            <a:buChar char="•"/>
          </a:pPr>
          <a:r>
            <a:rPr lang="en-GB" sz="1300" kern="1200" dirty="0"/>
            <a:t>UVAR tool package + development report</a:t>
          </a:r>
          <a:endParaRPr lang="pt-PT" sz="1300" kern="1200" dirty="0"/>
        </a:p>
        <a:p>
          <a:pPr marL="114300" lvl="1" indent="-114300" algn="l" defTabSz="577850">
            <a:lnSpc>
              <a:spcPct val="90000"/>
            </a:lnSpc>
            <a:spcBef>
              <a:spcPct val="0"/>
            </a:spcBef>
            <a:spcAft>
              <a:spcPct val="15000"/>
            </a:spcAft>
            <a:buChar char="•"/>
          </a:pPr>
          <a:r>
            <a:rPr lang="en-GB" sz="1300" kern="1200" dirty="0"/>
            <a:t>Specification of UVAR related data-flows for data collection and data maintenance</a:t>
          </a:r>
          <a:endParaRPr lang="pt-PT" sz="1300" kern="1200" dirty="0"/>
        </a:p>
        <a:p>
          <a:pPr marL="114300" lvl="1" indent="-114300" algn="l" defTabSz="577850">
            <a:lnSpc>
              <a:spcPct val="90000"/>
            </a:lnSpc>
            <a:spcBef>
              <a:spcPct val="0"/>
            </a:spcBef>
            <a:spcAft>
              <a:spcPct val="15000"/>
            </a:spcAft>
            <a:buChar char="•"/>
          </a:pPr>
          <a:r>
            <a:rPr lang="en-GB" sz="1300" kern="1200" dirty="0"/>
            <a:t>Technical documentation and user documentation of UVAR tool</a:t>
          </a:r>
          <a:endParaRPr lang="pt-PT" sz="1300" kern="1200" dirty="0"/>
        </a:p>
      </dsp:txBody>
      <dsp:txXfrm>
        <a:off x="3570682" y="3519026"/>
        <a:ext cx="3395750" cy="2346017"/>
      </dsp:txXfrm>
    </dsp:sp>
    <dsp:sp modelId="{02E94BC1-D9BA-45EF-A36C-D1EC9C210B94}">
      <dsp:nvSpPr>
        <dsp:cNvPr id="0" name=""/>
        <dsp:cNvSpPr/>
      </dsp:nvSpPr>
      <dsp:spPr>
        <a:xfrm>
          <a:off x="4975305" y="2639269"/>
          <a:ext cx="586504" cy="586504"/>
        </a:xfrm>
        <a:prstGeom prst="ellipse">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28B059-6AED-4522-9CE3-E7F57F33F267}">
      <dsp:nvSpPr>
        <dsp:cNvPr id="0" name=""/>
        <dsp:cNvSpPr/>
      </dsp:nvSpPr>
      <dsp:spPr>
        <a:xfrm>
          <a:off x="7136220" y="0"/>
          <a:ext cx="3395750" cy="2346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1">
          <a:noAutofit/>
        </a:bodyPr>
        <a:lstStyle/>
        <a:p>
          <a:pPr marL="0" lvl="0" indent="0" algn="l" defTabSz="755650">
            <a:lnSpc>
              <a:spcPct val="90000"/>
            </a:lnSpc>
            <a:spcBef>
              <a:spcPct val="0"/>
            </a:spcBef>
            <a:spcAft>
              <a:spcPct val="35000"/>
            </a:spcAft>
            <a:buNone/>
          </a:pPr>
          <a:r>
            <a:rPr lang="pt-PT" sz="1700" kern="1200" dirty="0"/>
            <a:t>Final </a:t>
          </a:r>
          <a:r>
            <a:rPr lang="pt-PT" sz="1700" kern="1200" dirty="0" err="1"/>
            <a:t>Report</a:t>
          </a:r>
          <a:r>
            <a:rPr lang="pt-PT" sz="1700" kern="1200" dirty="0"/>
            <a:t> Ma|Ago2022</a:t>
          </a:r>
        </a:p>
        <a:p>
          <a:pPr marL="114300" lvl="1" indent="-114300" algn="l" defTabSz="577850">
            <a:lnSpc>
              <a:spcPct val="90000"/>
            </a:lnSpc>
            <a:spcBef>
              <a:spcPct val="0"/>
            </a:spcBef>
            <a:spcAft>
              <a:spcPct val="15000"/>
            </a:spcAft>
            <a:buChar char="•"/>
          </a:pPr>
          <a:r>
            <a:rPr lang="en-GB" sz="1300" kern="1200" dirty="0"/>
            <a:t>Organisation of a hackathon at TRA2022</a:t>
          </a:r>
          <a:endParaRPr lang="pt-PT" sz="1300" kern="1200" dirty="0"/>
        </a:p>
        <a:p>
          <a:pPr marL="114300" lvl="1" indent="-114300" algn="l" defTabSz="577850">
            <a:lnSpc>
              <a:spcPct val="90000"/>
            </a:lnSpc>
            <a:spcBef>
              <a:spcPct val="0"/>
            </a:spcBef>
            <a:spcAft>
              <a:spcPct val="15000"/>
            </a:spcAft>
            <a:buChar char="•"/>
          </a:pPr>
          <a:r>
            <a:rPr lang="en-GB" sz="1300" kern="1200" dirty="0"/>
            <a:t>UVAR data access in navigation services</a:t>
          </a:r>
          <a:endParaRPr lang="pt-PT" sz="1300" kern="1200" dirty="0"/>
        </a:p>
        <a:p>
          <a:pPr marL="114300" lvl="1" indent="-114300" algn="l" defTabSz="577850">
            <a:lnSpc>
              <a:spcPct val="90000"/>
            </a:lnSpc>
            <a:spcBef>
              <a:spcPct val="0"/>
            </a:spcBef>
            <a:spcAft>
              <a:spcPct val="15000"/>
            </a:spcAft>
            <a:buChar char="•"/>
          </a:pPr>
          <a:r>
            <a:rPr lang="en-GB" sz="1300" kern="1200" dirty="0"/>
            <a:t>Report on organisational frameworks in place concerning the publication of UVARs, including legal framework conditions for data access and data provision</a:t>
          </a:r>
          <a:endParaRPr lang="pt-PT" sz="1300" kern="1200" dirty="0"/>
        </a:p>
        <a:p>
          <a:pPr marL="114300" lvl="1" indent="-114300" algn="l" defTabSz="577850">
            <a:lnSpc>
              <a:spcPct val="90000"/>
            </a:lnSpc>
            <a:spcBef>
              <a:spcPct val="0"/>
            </a:spcBef>
            <a:spcAft>
              <a:spcPct val="15000"/>
            </a:spcAft>
            <a:buChar char="•"/>
          </a:pPr>
          <a:r>
            <a:rPr lang="en-GB" sz="1300" kern="1200" dirty="0"/>
            <a:t>Final report</a:t>
          </a:r>
          <a:endParaRPr lang="pt-PT" sz="1300" kern="1200" dirty="0"/>
        </a:p>
      </dsp:txBody>
      <dsp:txXfrm>
        <a:off x="7136220" y="0"/>
        <a:ext cx="3395750" cy="2346017"/>
      </dsp:txXfrm>
    </dsp:sp>
    <dsp:sp modelId="{F88E6B53-507B-46A7-B05F-E88ECD82A9C1}">
      <dsp:nvSpPr>
        <dsp:cNvPr id="0" name=""/>
        <dsp:cNvSpPr/>
      </dsp:nvSpPr>
      <dsp:spPr>
        <a:xfrm>
          <a:off x="8540843" y="2639269"/>
          <a:ext cx="586504" cy="586504"/>
        </a:xfrm>
        <a:prstGeom prst="ellipse">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A812D-89F2-4F1D-B810-10A367F1D7DC}" type="datetimeFigureOut">
              <a:rPr lang="pt-PT" smtClean="0"/>
              <a:t>20/10/2021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974EBC-B5CA-40B5-BCAD-1C439F5DEDFA}" type="slidenum">
              <a:rPr lang="pt-PT" smtClean="0"/>
              <a:t>‹nº›</a:t>
            </a:fld>
            <a:endParaRPr lang="pt-PT"/>
          </a:p>
        </p:txBody>
      </p:sp>
    </p:spTree>
    <p:extLst>
      <p:ext uri="{BB962C8B-B14F-4D97-AF65-F5344CB8AC3E}">
        <p14:creationId xmlns:p14="http://schemas.microsoft.com/office/powerpoint/2010/main" val="197188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a:t>Preparatory</a:t>
            </a:r>
            <a:r>
              <a:rPr lang="pt-PT" dirty="0"/>
              <a:t> </a:t>
            </a:r>
            <a:r>
              <a:rPr lang="pt-PT" dirty="0" err="1"/>
              <a:t>Action</a:t>
            </a:r>
            <a:r>
              <a:rPr lang="pt-PT" dirty="0"/>
              <a:t> </a:t>
            </a:r>
            <a:r>
              <a:rPr lang="pt-PT" dirty="0" err="1"/>
              <a:t>supported</a:t>
            </a:r>
            <a:r>
              <a:rPr lang="pt-PT" dirty="0"/>
              <a:t> </a:t>
            </a:r>
            <a:r>
              <a:rPr lang="pt-PT" dirty="0" err="1"/>
              <a:t>by</a:t>
            </a:r>
            <a:r>
              <a:rPr lang="pt-PT" dirty="0"/>
              <a:t> </a:t>
            </a:r>
            <a:r>
              <a:rPr lang="pt-PT" dirty="0" err="1"/>
              <a:t>the</a:t>
            </a:r>
            <a:r>
              <a:rPr lang="pt-PT" dirty="0"/>
              <a:t> EU </a:t>
            </a:r>
            <a:r>
              <a:rPr lang="pt-PT" dirty="0" err="1"/>
              <a:t>Parlaimant</a:t>
            </a:r>
            <a:r>
              <a:rPr lang="pt-PT" dirty="0"/>
              <a:t> </a:t>
            </a:r>
            <a:r>
              <a:rPr lang="pt-PT" dirty="0" err="1"/>
              <a:t>and</a:t>
            </a:r>
            <a:r>
              <a:rPr lang="pt-PT" dirty="0"/>
              <a:t> </a:t>
            </a:r>
            <a:r>
              <a:rPr lang="pt-PT" dirty="0" err="1"/>
              <a:t>coordinated</a:t>
            </a:r>
            <a:r>
              <a:rPr lang="pt-PT" dirty="0"/>
              <a:t> </a:t>
            </a:r>
            <a:r>
              <a:rPr lang="pt-PT" dirty="0" err="1"/>
              <a:t>by</a:t>
            </a:r>
            <a:r>
              <a:rPr lang="pt-PT" dirty="0"/>
              <a:t> EU </a:t>
            </a:r>
            <a:r>
              <a:rPr lang="pt-PT" dirty="0" err="1"/>
              <a:t>Commission</a:t>
            </a:r>
            <a:r>
              <a:rPr lang="pt-PT" dirty="0"/>
              <a:t> DG Move</a:t>
            </a:r>
          </a:p>
        </p:txBody>
      </p:sp>
      <p:sp>
        <p:nvSpPr>
          <p:cNvPr id="4" name="Marcador de Posição do Número do Diapositivo 3"/>
          <p:cNvSpPr>
            <a:spLocks noGrp="1"/>
          </p:cNvSpPr>
          <p:nvPr>
            <p:ph type="sldNum" sz="quarter" idx="5"/>
          </p:nvPr>
        </p:nvSpPr>
        <p:spPr/>
        <p:txBody>
          <a:bodyPr/>
          <a:lstStyle/>
          <a:p>
            <a:fld id="{AE974EBC-B5CA-40B5-BCAD-1C439F5DEDFA}" type="slidenum">
              <a:rPr lang="pt-PT" smtClean="0"/>
              <a:t>2</a:t>
            </a:fld>
            <a:endParaRPr lang="pt-PT"/>
          </a:p>
        </p:txBody>
      </p:sp>
    </p:spTree>
    <p:extLst>
      <p:ext uri="{BB962C8B-B14F-4D97-AF65-F5344CB8AC3E}">
        <p14:creationId xmlns:p14="http://schemas.microsoft.com/office/powerpoint/2010/main" val="24307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342900" marR="0" lvl="0" indent="-342900" algn="just" defTabSz="914400" rtl="0" eaLnBrk="1" fontAlgn="auto" latinLnBrk="0" hangingPunct="1">
              <a:lnSpc>
                <a:spcPct val="125000"/>
              </a:lnSpc>
              <a:spcBef>
                <a:spcPts val="0"/>
              </a:spcBef>
              <a:spcAft>
                <a:spcPts val="600"/>
              </a:spcAft>
              <a:buClrTx/>
              <a:buSzTx/>
              <a:buFont typeface="Symbol" panose="05050102010706020507" pitchFamily="18" charset="2"/>
              <a:buChar char=""/>
              <a:tabLst/>
              <a:defRPr/>
            </a:pPr>
            <a:r>
              <a:rPr lang="en-GB" sz="1800" dirty="0">
                <a:effectLst/>
                <a:latin typeface="Segoe UI Semilight" panose="020B0402040204020203" pitchFamily="34" charset="0"/>
                <a:ea typeface="Calibri" panose="020F0502020204030204" pitchFamily="34" charset="0"/>
              </a:rPr>
              <a:t>Geographical- Spatial scope</a:t>
            </a:r>
          </a:p>
          <a:p>
            <a:pPr marL="342900" marR="0" lvl="0" indent="-342900" algn="just" defTabSz="914400" rtl="0" eaLnBrk="1" fontAlgn="auto" latinLnBrk="0" hangingPunct="1">
              <a:lnSpc>
                <a:spcPct val="125000"/>
              </a:lnSpc>
              <a:spcBef>
                <a:spcPts val="0"/>
              </a:spcBef>
              <a:spcAft>
                <a:spcPts val="600"/>
              </a:spcAft>
              <a:buClrTx/>
              <a:buSzTx/>
              <a:buFont typeface="Symbol" panose="05050102010706020507" pitchFamily="18" charset="2"/>
              <a:buChar char=""/>
              <a:tabLst/>
              <a:defRPr/>
            </a:pPr>
            <a:r>
              <a:rPr lang="en-GB" sz="1800" dirty="0">
                <a:effectLst/>
                <a:latin typeface="Segoe UI Semilight" panose="020B0402040204020203" pitchFamily="34" charset="0"/>
                <a:ea typeface="Calibri" panose="020F0502020204030204" pitchFamily="34" charset="0"/>
              </a:rPr>
              <a:t>time periods (time of day, day of the week, etc.)</a:t>
            </a:r>
            <a:endParaRPr lang="pt-PT" sz="1800" dirty="0">
              <a:effectLst/>
              <a:latin typeface="Segoe UI Semilight" panose="020B0402040204020203" pitchFamily="34" charset="0"/>
              <a:ea typeface="Calibri" panose="020F0502020204030204" pitchFamily="34" charset="0"/>
            </a:endParaRPr>
          </a:p>
          <a:p>
            <a:pPr marL="342900" lvl="0" indent="-342900" algn="just">
              <a:lnSpc>
                <a:spcPct val="125000"/>
              </a:lnSpc>
              <a:spcAft>
                <a:spcPts val="600"/>
              </a:spcAft>
              <a:buFont typeface="Symbol" panose="05050102010706020507" pitchFamily="18" charset="2"/>
              <a:buChar char=""/>
            </a:pPr>
            <a:r>
              <a:rPr lang="en-GB" sz="1800" dirty="0">
                <a:effectLst/>
                <a:latin typeface="Segoe UI Semilight" panose="020B0402040204020203" pitchFamily="34" charset="0"/>
                <a:ea typeface="Calibri" panose="020F0502020204030204" pitchFamily="34" charset="0"/>
              </a:rPr>
              <a:t>vehicle weight or size (e.g., maximum permitted height, width, length dimensions; maximum gross / unladed or axle weights)</a:t>
            </a:r>
            <a:endParaRPr lang="pt-PT" sz="1800" dirty="0">
              <a:effectLst/>
              <a:latin typeface="Segoe UI Semilight" panose="020B0402040204020203" pitchFamily="34" charset="0"/>
              <a:ea typeface="Calibri" panose="020F0502020204030204" pitchFamily="34" charset="0"/>
            </a:endParaRPr>
          </a:p>
          <a:p>
            <a:pPr marL="342900" lvl="0" indent="-342900" algn="just">
              <a:lnSpc>
                <a:spcPct val="125000"/>
              </a:lnSpc>
              <a:spcAft>
                <a:spcPts val="600"/>
              </a:spcAft>
              <a:buFont typeface="Symbol" panose="05050102010706020507" pitchFamily="18" charset="2"/>
              <a:buChar char=""/>
            </a:pPr>
            <a:r>
              <a:rPr lang="en-GB" sz="1800" dirty="0">
                <a:effectLst/>
                <a:latin typeface="Segoe UI Semilight" panose="020B0402040204020203" pitchFamily="34" charset="0"/>
                <a:ea typeface="Calibri" panose="020F0502020204030204" pitchFamily="34" charset="0"/>
              </a:rPr>
              <a:t>Usually it implies a payment of a certain fee</a:t>
            </a:r>
          </a:p>
          <a:p>
            <a:pPr marL="342900" lvl="0" indent="-342900" algn="just">
              <a:lnSpc>
                <a:spcPct val="125000"/>
              </a:lnSpc>
              <a:spcAft>
                <a:spcPts val="600"/>
              </a:spcAft>
              <a:buFont typeface="Symbol" panose="05050102010706020507" pitchFamily="18" charset="2"/>
              <a:buChar char=""/>
            </a:pPr>
            <a:endParaRPr lang="en-GB" sz="1800" dirty="0">
              <a:effectLst/>
              <a:latin typeface="Segoe UI Semilight" panose="020B0402040204020203" pitchFamily="34" charset="0"/>
              <a:ea typeface="Calibri" panose="020F0502020204030204" pitchFamily="34" charset="0"/>
            </a:endParaRPr>
          </a:p>
          <a:p>
            <a:pPr algn="just">
              <a:lnSpc>
                <a:spcPct val="120000"/>
              </a:lnSpc>
              <a:defRPr/>
            </a:pPr>
            <a:r>
              <a:rPr lang="en-GB" sz="1800" dirty="0">
                <a:solidFill>
                  <a:prstClr val="black"/>
                </a:solidFill>
                <a:latin typeface="Trebuchet MS" panose="020B0603020202020204" pitchFamily="34" charset="0"/>
                <a:ea typeface="Cambria" panose="02040503050406030204" pitchFamily="18" charset="0"/>
                <a:cs typeface="Arial" panose="020B0604020202020204" pitchFamily="34" charset="0"/>
              </a:rPr>
              <a:t>However UVAR are NOT always integrated into a larger transport and mobility plan as they are:</a:t>
            </a:r>
          </a:p>
          <a:p>
            <a:pPr marL="228600" indent="-228600" algn="just">
              <a:lnSpc>
                <a:spcPct val="120000"/>
              </a:lnSpc>
              <a:buFont typeface="Arial" panose="020B0604020202020204" pitchFamily="34" charset="0"/>
              <a:buChar char="•"/>
              <a:defRPr/>
            </a:pPr>
            <a:r>
              <a:rPr lang="en-GB" sz="1800" dirty="0">
                <a:solidFill>
                  <a:prstClr val="black"/>
                </a:solidFill>
                <a:latin typeface="Trebuchet MS" panose="020B0603020202020204" pitchFamily="34" charset="0"/>
                <a:ea typeface="Cambria" panose="02040503050406030204" pitchFamily="18" charset="0"/>
                <a:cs typeface="Arial" panose="020B0604020202020204" pitchFamily="34" charset="0"/>
              </a:rPr>
              <a:t>Language dependent;</a:t>
            </a:r>
          </a:p>
          <a:p>
            <a:pPr marL="228600" indent="-228600" algn="just">
              <a:lnSpc>
                <a:spcPct val="120000"/>
              </a:lnSpc>
              <a:buFont typeface="Arial" panose="020B0604020202020204" pitchFamily="34" charset="0"/>
              <a:buChar char="•"/>
              <a:defRPr/>
            </a:pPr>
            <a:r>
              <a:rPr lang="en-GB" sz="1800" dirty="0">
                <a:solidFill>
                  <a:prstClr val="black"/>
                </a:solidFill>
                <a:latin typeface="Trebuchet MS" panose="020B0603020202020204" pitchFamily="34" charset="0"/>
                <a:ea typeface="Cambria" panose="02040503050406030204" pitchFamily="18" charset="0"/>
                <a:cs typeface="Arial" panose="020B0604020202020204" pitchFamily="34" charset="0"/>
              </a:rPr>
              <a:t>Reflecting local ‘cultural’ subtleties;</a:t>
            </a:r>
          </a:p>
          <a:p>
            <a:pPr marL="228600" indent="-228600" algn="just">
              <a:lnSpc>
                <a:spcPct val="120000"/>
              </a:lnSpc>
              <a:buFont typeface="Arial" panose="020B0604020202020204" pitchFamily="34" charset="0"/>
              <a:buChar char="•"/>
              <a:defRPr/>
            </a:pPr>
            <a:r>
              <a:rPr lang="en-GB" sz="1800" dirty="0">
                <a:solidFill>
                  <a:prstClr val="black"/>
                </a:solidFill>
                <a:latin typeface="Trebuchet MS" panose="020B0603020202020204" pitchFamily="34" charset="0"/>
                <a:ea typeface="Cambria" panose="02040503050406030204" pitchFamily="18" charset="0"/>
                <a:cs typeface="Arial" panose="020B0604020202020204" pitchFamily="34" charset="0"/>
              </a:rPr>
              <a:t>Traffic Regulations issued by public authorities at local, regional or national level;</a:t>
            </a:r>
          </a:p>
          <a:p>
            <a:pPr marL="228600" indent="-228600" algn="just">
              <a:lnSpc>
                <a:spcPct val="120000"/>
              </a:lnSpc>
              <a:buFont typeface="Arial" panose="020B0604020202020204" pitchFamily="34" charset="0"/>
              <a:buChar char="•"/>
              <a:defRPr/>
            </a:pPr>
            <a:r>
              <a:rPr lang="en-GB" sz="1800" dirty="0">
                <a:solidFill>
                  <a:prstClr val="black"/>
                </a:solidFill>
                <a:latin typeface="Trebuchet MS" panose="020B0603020202020204" pitchFamily="34" charset="0"/>
                <a:ea typeface="Cambria" panose="02040503050406030204" pitchFamily="18" charset="0"/>
                <a:cs typeface="Arial" panose="020B0604020202020204" pitchFamily="34" charset="0"/>
              </a:rPr>
              <a:t>Sometimes Creative and refined which contrasts with other TR’s predictable and regular.</a:t>
            </a:r>
          </a:p>
          <a:p>
            <a:pPr algn="just">
              <a:lnSpc>
                <a:spcPct val="120000"/>
              </a:lnSpc>
              <a:defRPr/>
            </a:pPr>
            <a:r>
              <a:rPr lang="en-GB" sz="1800" dirty="0">
                <a:solidFill>
                  <a:prstClr val="black"/>
                </a:solidFill>
                <a:latin typeface="Trebuchet MS" panose="020B0603020202020204" pitchFamily="34" charset="0"/>
                <a:ea typeface="Cambria" panose="02040503050406030204" pitchFamily="18" charset="0"/>
                <a:cs typeface="Arial" panose="020B0604020202020204" pitchFamily="34" charset="0"/>
              </a:rPr>
              <a:t>…therefore, often misunderstood by the public, in particular the EU road users (both professional and non-professional), particularly impacting free movement of people across the EU.</a:t>
            </a:r>
            <a:endParaRPr lang="pt-PT" sz="1800" dirty="0">
              <a:solidFill>
                <a:prstClr val="black"/>
              </a:solidFill>
              <a:latin typeface="Trebuchet MS" panose="020B0603020202020204" pitchFamily="34" charset="0"/>
              <a:ea typeface="Cambria" panose="02040503050406030204" pitchFamily="18" charset="0"/>
              <a:cs typeface="Arial" panose="020B0604020202020204" pitchFamily="34" charset="0"/>
            </a:endParaRPr>
          </a:p>
          <a:p>
            <a:pPr marL="342900" lvl="0" indent="-342900" algn="just">
              <a:lnSpc>
                <a:spcPct val="125000"/>
              </a:lnSpc>
              <a:spcAft>
                <a:spcPts val="600"/>
              </a:spcAft>
              <a:buFont typeface="Symbol" panose="05050102010706020507" pitchFamily="18" charset="2"/>
              <a:buChar char=""/>
            </a:pPr>
            <a:endParaRPr lang="pt-PT" sz="1800" dirty="0">
              <a:effectLst/>
              <a:latin typeface="Segoe UI Semilight" panose="020B0402040204020203" pitchFamily="34" charset="0"/>
              <a:ea typeface="Calibri" panose="020F0502020204030204" pitchFamily="34" charset="0"/>
            </a:endParaRPr>
          </a:p>
          <a:p>
            <a:endParaRPr lang="pt-PT" dirty="0"/>
          </a:p>
        </p:txBody>
      </p:sp>
      <p:sp>
        <p:nvSpPr>
          <p:cNvPr id="4" name="Marcador de Posição do Número do Diapositivo 3"/>
          <p:cNvSpPr>
            <a:spLocks noGrp="1"/>
          </p:cNvSpPr>
          <p:nvPr>
            <p:ph type="sldNum" sz="quarter" idx="5"/>
          </p:nvPr>
        </p:nvSpPr>
        <p:spPr/>
        <p:txBody>
          <a:bodyPr/>
          <a:lstStyle/>
          <a:p>
            <a:fld id="{AE974EBC-B5CA-40B5-BCAD-1C439F5DEDFA}" type="slidenum">
              <a:rPr lang="pt-PT" smtClean="0"/>
              <a:t>3</a:t>
            </a:fld>
            <a:endParaRPr lang="pt-PT"/>
          </a:p>
        </p:txBody>
      </p:sp>
    </p:spTree>
    <p:extLst>
      <p:ext uri="{BB962C8B-B14F-4D97-AF65-F5344CB8AC3E}">
        <p14:creationId xmlns:p14="http://schemas.microsoft.com/office/powerpoint/2010/main" val="413467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algn="l">
              <a:lnSpc>
                <a:spcPct val="107000"/>
              </a:lnSpc>
              <a:spcAft>
                <a:spcPts val="800"/>
              </a:spcAft>
            </a:pPr>
            <a:endParaRPr lang="en-GB" sz="1100" b="1" dirty="0">
              <a:effectLst/>
              <a:latin typeface="Segoe UI Semilight" panose="020B0402040204020203" pitchFamily="34" charset="0"/>
              <a:ea typeface="Calibri" panose="020F0502020204030204" pitchFamily="34" charset="0"/>
            </a:endParaRPr>
          </a:p>
          <a:p>
            <a:pPr algn="l">
              <a:lnSpc>
                <a:spcPct val="107000"/>
              </a:lnSpc>
              <a:spcAft>
                <a:spcPts val="800"/>
              </a:spcAft>
            </a:pPr>
            <a:r>
              <a:rPr lang="en-GB" sz="1100" b="1" dirty="0">
                <a:effectLst/>
                <a:latin typeface="Segoe UI Semilight" panose="020B0402040204020203" pitchFamily="34" charset="0"/>
                <a:ea typeface="Calibri" panose="020F0502020204030204" pitchFamily="34" charset="0"/>
              </a:rPr>
              <a:t>Combined schemes</a:t>
            </a:r>
            <a:endParaRPr lang="pt-PT" sz="1100" dirty="0">
              <a:effectLst/>
              <a:latin typeface="Segoe UI Semilight" panose="020B0402040204020203" pitchFamily="34" charset="0"/>
              <a:ea typeface="Calibri" panose="020F0502020204030204" pitchFamily="34" charset="0"/>
            </a:endParaRPr>
          </a:p>
          <a:p>
            <a:pPr algn="just">
              <a:lnSpc>
                <a:spcPct val="107000"/>
              </a:lnSpc>
              <a:spcAft>
                <a:spcPts val="800"/>
              </a:spcAft>
            </a:pPr>
            <a:r>
              <a:rPr lang="en-GB" sz="1100" dirty="0">
                <a:effectLst/>
                <a:latin typeface="Segoe UI Semilight" panose="020B0402040204020203" pitchFamily="34" charset="0"/>
                <a:ea typeface="Calibri" panose="020F0502020204030204" pitchFamily="34" charset="0"/>
              </a:rPr>
              <a:t>There are increasingly schemes that are a combination of different scheme types. For example, LTZs that have emissions requirements and payment for permits, or LEZs that are implemented by a charging mechanism. that best suits them, </a:t>
            </a:r>
            <a:r>
              <a:rPr lang="en-GB" sz="800" dirty="0">
                <a:effectLst/>
                <a:latin typeface="Segoe UI Semilight" panose="020B0402040204020203" pitchFamily="34" charset="0"/>
                <a:ea typeface="Calibri" panose="020F0502020204030204" pitchFamily="34" charset="0"/>
              </a:rPr>
              <a:t> </a:t>
            </a:r>
            <a:r>
              <a:rPr lang="en-GB" sz="1100" dirty="0">
                <a:effectLst/>
                <a:latin typeface="Segoe UI Semilight" panose="020B0402040204020203" pitchFamily="34" charset="0"/>
                <a:ea typeface="Calibri" panose="020F0502020204030204" pitchFamily="34" charset="0"/>
              </a:rPr>
              <a:t>and the other aspects will be mentioned.</a:t>
            </a:r>
            <a:endParaRPr lang="pt-PT" sz="1100" dirty="0">
              <a:effectLst/>
              <a:latin typeface="Segoe UI Semilight" panose="020B0402040204020203" pitchFamily="34" charset="0"/>
              <a:ea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GB" sz="1100" b="1" dirty="0">
              <a:effectLst/>
              <a:latin typeface="Segoe UI Semilight" panose="020B0402040204020203" pitchFamily="34" charset="0"/>
              <a:ea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sz="1100" b="1" dirty="0">
                <a:effectLst/>
                <a:latin typeface="Segoe UI Semilight" panose="020B0402040204020203" pitchFamily="34" charset="0"/>
                <a:ea typeface="Calibri" panose="020F0502020204030204" pitchFamily="34" charset="0"/>
              </a:rPr>
              <a:t>Semantics</a:t>
            </a:r>
          </a:p>
          <a:p>
            <a:pPr algn="just">
              <a:lnSpc>
                <a:spcPct val="107000"/>
              </a:lnSpc>
              <a:spcAft>
                <a:spcPts val="800"/>
              </a:spcAft>
            </a:pPr>
            <a:endParaRPr lang="pt-PT" sz="1100" b="0" i="0" dirty="0">
              <a:effectLst/>
              <a:latin typeface="Segoe UI Semilight" panose="020B0402040204020203" pitchFamily="34" charset="0"/>
              <a:ea typeface="Calibri" panose="020F0502020204030204" pitchFamily="34" charset="0"/>
            </a:endParaRPr>
          </a:p>
          <a:p>
            <a:pPr algn="just">
              <a:lnSpc>
                <a:spcPct val="107000"/>
              </a:lnSpc>
              <a:spcAft>
                <a:spcPts val="800"/>
              </a:spcAft>
            </a:pPr>
            <a:r>
              <a:rPr lang="en-GB" sz="1200" b="1" i="1" dirty="0">
                <a:effectLst/>
                <a:latin typeface="Segoe UI Semilight" panose="020B0402040204020203" pitchFamily="34" charset="0"/>
              </a:rPr>
              <a:t>Geographical scope of UVARs covered by UVAR Box</a:t>
            </a:r>
            <a:endParaRPr lang="pt-PT" sz="1200" b="1" i="1" dirty="0">
              <a:effectLst/>
              <a:latin typeface="Segoe UI Semilight" panose="020B0402040204020203" pitchFamily="34" charset="0"/>
            </a:endParaRPr>
          </a:p>
          <a:p>
            <a:pPr algn="just">
              <a:lnSpc>
                <a:spcPct val="107000"/>
              </a:lnSpc>
              <a:spcAft>
                <a:spcPts val="800"/>
              </a:spcAft>
            </a:pPr>
            <a:r>
              <a:rPr lang="en-GB" sz="1100" dirty="0">
                <a:effectLst/>
                <a:latin typeface="Segoe UI Semilight" panose="020B0402040204020203" pitchFamily="34" charset="0"/>
                <a:ea typeface="Calibri" panose="020F0502020204030204" pitchFamily="34" charset="0"/>
              </a:rPr>
              <a:t>All five types of UVARs described above (LEZs, CSs, LTZs, PARKs, PEDs), in all EU member states, where details are known, will form the shaping content of the DATEX II data model and attended to in the UVAR Box software tools development. </a:t>
            </a:r>
            <a:endParaRPr lang="pt-PT" sz="1100" dirty="0">
              <a:effectLst/>
              <a:latin typeface="Segoe UI Semilight" panose="020B0402040204020203" pitchFamily="34" charset="0"/>
              <a:ea typeface="Calibri" panose="020F0502020204030204" pitchFamily="34" charset="0"/>
            </a:endParaRPr>
          </a:p>
          <a:p>
            <a:pPr algn="just">
              <a:spcAft>
                <a:spcPts val="800"/>
              </a:spcAft>
            </a:pPr>
            <a:r>
              <a:rPr lang="en-GB" sz="1100" dirty="0">
                <a:effectLst/>
                <a:latin typeface="Segoe UI Semilight" panose="020B0402040204020203" pitchFamily="34" charset="0"/>
                <a:ea typeface="Calibri" panose="020F0502020204030204" pitchFamily="34" charset="0"/>
              </a:rPr>
              <a:t>The effort to organise the use of the UVAR Box tools and propose a stepwise approach for cities to begin the generation of their digital UVAR schemes will firstly focus on LEZs in five selected pilot Member States: Austria, Belgium,</a:t>
            </a:r>
            <a:r>
              <a:rPr lang="pt-PT" dirty="0">
                <a:effectLst/>
              </a:rPr>
              <a:t> </a:t>
            </a:r>
            <a:r>
              <a:rPr lang="en-GB" sz="800" dirty="0">
                <a:effectLst/>
                <a:latin typeface="Segoe UI Semilight" panose="020B0402040204020203" pitchFamily="34" charset="0"/>
                <a:ea typeface="Calibri" panose="020F0502020204030204" pitchFamily="34" charset="0"/>
              </a:rPr>
              <a:t> </a:t>
            </a:r>
          </a:p>
          <a:p>
            <a:pPr algn="just">
              <a:spcAft>
                <a:spcPts val="800"/>
              </a:spcAft>
            </a:pPr>
            <a:endParaRPr lang="en-GB" sz="800" dirty="0">
              <a:effectLst/>
              <a:latin typeface="Segoe UI Semilight" panose="020B0402040204020203" pitchFamily="34" charset="0"/>
              <a:ea typeface="Calibri" panose="020F0502020204030204" pitchFamily="34" charset="0"/>
            </a:endParaRPr>
          </a:p>
          <a:p>
            <a:endParaRPr lang="pt-PT" dirty="0"/>
          </a:p>
        </p:txBody>
      </p:sp>
      <p:sp>
        <p:nvSpPr>
          <p:cNvPr id="4" name="Marcador de Posição do Número do Diapositivo 3"/>
          <p:cNvSpPr>
            <a:spLocks noGrp="1"/>
          </p:cNvSpPr>
          <p:nvPr>
            <p:ph type="sldNum" sz="quarter" idx="5"/>
          </p:nvPr>
        </p:nvSpPr>
        <p:spPr/>
        <p:txBody>
          <a:bodyPr/>
          <a:lstStyle/>
          <a:p>
            <a:fld id="{AE974EBC-B5CA-40B5-BCAD-1C439F5DEDFA}" type="slidenum">
              <a:rPr lang="pt-PT" smtClean="0"/>
              <a:t>4</a:t>
            </a:fld>
            <a:endParaRPr lang="pt-PT"/>
          </a:p>
        </p:txBody>
      </p:sp>
    </p:spTree>
    <p:extLst>
      <p:ext uri="{BB962C8B-B14F-4D97-AF65-F5344CB8AC3E}">
        <p14:creationId xmlns:p14="http://schemas.microsoft.com/office/powerpoint/2010/main" val="175636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Semilight" panose="020B0402040204020203" pitchFamily="34" charset="0"/>
                <a:ea typeface="Calibri" panose="020F0502020204030204" pitchFamily="34" charset="0"/>
              </a:rPr>
              <a:t>How will this work in practice?</a:t>
            </a:r>
            <a:endParaRPr lang="pt-PT" sz="1800" dirty="0">
              <a:effectLst/>
              <a:latin typeface="Segoe UI Semilight" panose="020B0402040204020203"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1" dirty="0">
                <a:effectLst/>
                <a:latin typeface="Segoe UI Semilight" panose="020B0402040204020203" pitchFamily="34" charset="0"/>
              </a:rPr>
              <a:t>UVAR data attributes to be collected and translated into a machine-readable format</a:t>
            </a:r>
            <a:endParaRPr lang="pt-PT" sz="1800" b="1" i="1" dirty="0">
              <a:effectLst/>
              <a:latin typeface="Segoe UI Semilight" panose="020B04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Segoe UI Semilight" panose="020B0402040204020203" pitchFamily="34" charset="0"/>
                <a:ea typeface="Calibri" panose="020F0502020204030204" pitchFamily="34" charset="0"/>
              </a:rPr>
              <a:t>Administrative data – by the competent authority(</a:t>
            </a:r>
            <a:r>
              <a:rPr lang="en-GB" sz="1800" dirty="0" err="1">
                <a:effectLst/>
                <a:latin typeface="Segoe UI Semilight" panose="020B0402040204020203" pitchFamily="34" charset="0"/>
                <a:ea typeface="Calibri" panose="020F0502020204030204" pitchFamily="34" charset="0"/>
              </a:rPr>
              <a:t>ies</a:t>
            </a:r>
            <a:r>
              <a:rPr lang="en-GB" sz="1800" dirty="0">
                <a:effectLst/>
                <a:latin typeface="Segoe UI Semilight" panose="020B0402040204020203" pitchFamily="34" charset="0"/>
                <a:ea typeface="Calibri" panose="020F0502020204030204" pitchFamily="34" charset="0"/>
              </a:rPr>
              <a:t>) while issuing the regulatory document of the UVAR and the date when it was issued</a:t>
            </a:r>
            <a:endParaRPr lang="pt-PT" sz="1800" dirty="0">
              <a:effectLst/>
              <a:latin typeface="Segoe UI Semilight" panose="020B0402040204020203"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Segoe UI Semilight" panose="020B0402040204020203" pitchFamily="34" charset="0"/>
                <a:ea typeface="Calibri" panose="020F0502020204030204" pitchFamily="34" charset="0"/>
              </a:rPr>
              <a:t>Type of regulation - </a:t>
            </a:r>
            <a:r>
              <a:rPr lang="en-GB" sz="1800" dirty="0">
                <a:solidFill>
                  <a:srgbClr val="31DA1A"/>
                </a:solidFill>
                <a:effectLst/>
                <a:latin typeface="Segoe UI Semilight" panose="020B0402040204020203" pitchFamily="34" charset="0"/>
                <a:ea typeface="Calibri" panose="020F0502020204030204" pitchFamily="34" charset="0"/>
              </a:rPr>
              <a:t>Low Emissions Zones (LEZ)</a:t>
            </a:r>
            <a:r>
              <a:rPr lang="en-GB" sz="1800" dirty="0">
                <a:effectLst/>
                <a:latin typeface="Segoe UI Semilight" panose="020B0402040204020203" pitchFamily="34" charset="0"/>
                <a:ea typeface="Calibri" panose="020F0502020204030204" pitchFamily="34" charset="0"/>
              </a:rPr>
              <a:t>, </a:t>
            </a:r>
            <a:r>
              <a:rPr lang="en-GB" sz="1800" dirty="0">
                <a:solidFill>
                  <a:srgbClr val="FF0000"/>
                </a:solidFill>
                <a:effectLst/>
                <a:latin typeface="Segoe UI Semilight" panose="020B0402040204020203" pitchFamily="34" charset="0"/>
                <a:ea typeface="Calibri" panose="020F0502020204030204" pitchFamily="34" charset="0"/>
              </a:rPr>
              <a:t>Congestion Charges (CS)</a:t>
            </a:r>
            <a:r>
              <a:rPr lang="en-GB" sz="1800" dirty="0">
                <a:effectLst/>
                <a:latin typeface="Segoe UI Semilight" panose="020B0402040204020203" pitchFamily="34" charset="0"/>
                <a:ea typeface="Calibri" panose="020F0502020204030204" pitchFamily="34" charset="0"/>
              </a:rPr>
              <a:t>, </a:t>
            </a:r>
            <a:r>
              <a:rPr lang="en-GB" sz="1800" dirty="0">
                <a:solidFill>
                  <a:srgbClr val="00B0F0"/>
                </a:solidFill>
                <a:effectLst/>
                <a:latin typeface="Segoe UI Semilight" panose="020B0402040204020203" pitchFamily="34" charset="0"/>
                <a:ea typeface="Calibri" panose="020F0502020204030204" pitchFamily="34" charset="0"/>
              </a:rPr>
              <a:t>Limited Traffic Zones (LTZ), </a:t>
            </a:r>
            <a:r>
              <a:rPr lang="en-GB" sz="1800" dirty="0">
                <a:solidFill>
                  <a:srgbClr val="FF00FF"/>
                </a:solidFill>
                <a:effectLst/>
                <a:latin typeface="Segoe UI Semilight" panose="020B0402040204020203" pitchFamily="34" charset="0"/>
                <a:ea typeface="Calibri" panose="020F0502020204030204" pitchFamily="34" charset="0"/>
              </a:rPr>
              <a:t>Parking Regulations (PARK)</a:t>
            </a:r>
            <a:r>
              <a:rPr lang="en-GB" sz="1800" dirty="0">
                <a:solidFill>
                  <a:srgbClr val="C45911"/>
                </a:solidFill>
                <a:effectLst/>
                <a:latin typeface="Segoe UI Semilight" panose="020B0402040204020203" pitchFamily="34" charset="0"/>
                <a:ea typeface="Calibri" panose="020F0502020204030204" pitchFamily="34" charset="0"/>
              </a:rPr>
              <a:t> </a:t>
            </a:r>
            <a:r>
              <a:rPr lang="en-GB" sz="1800" dirty="0">
                <a:effectLst/>
                <a:latin typeface="Segoe UI Semilight" panose="020B0402040204020203" pitchFamily="34" charset="0"/>
                <a:ea typeface="Calibri" panose="020F0502020204030204" pitchFamily="34" charset="0"/>
              </a:rPr>
              <a:t>and</a:t>
            </a:r>
            <a:r>
              <a:rPr lang="en-GB" sz="1800" dirty="0">
                <a:solidFill>
                  <a:srgbClr val="C45911"/>
                </a:solidFill>
                <a:effectLst/>
                <a:latin typeface="Segoe UI Semilight" panose="020B0402040204020203" pitchFamily="34" charset="0"/>
                <a:ea typeface="Calibri" panose="020F0502020204030204" pitchFamily="34" charset="0"/>
              </a:rPr>
              <a:t> </a:t>
            </a:r>
            <a:r>
              <a:rPr lang="en-GB" sz="1800" dirty="0">
                <a:solidFill>
                  <a:srgbClr val="007635"/>
                </a:solidFill>
                <a:effectLst/>
                <a:latin typeface="Segoe UI Semilight" panose="020B0402040204020203" pitchFamily="34" charset="0"/>
                <a:ea typeface="Calibri" panose="020F0502020204030204" pitchFamily="34" charset="0"/>
              </a:rPr>
              <a:t>Pedestrian Zones (PED)</a:t>
            </a:r>
            <a:endParaRPr lang="pt-PT" sz="1800" dirty="0">
              <a:effectLst/>
              <a:latin typeface="Segoe UI Semilight" panose="020B0402040204020203"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Segoe UI Semilight" panose="020B0402040204020203" pitchFamily="34" charset="0"/>
                <a:ea typeface="Calibri" panose="020F0502020204030204" pitchFamily="34" charset="0"/>
              </a:rPr>
              <a:t>Time validity - the period in which the regulation(s) applies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Segoe UI Semilight" panose="020B0402040204020203" pitchFamily="34" charset="0"/>
                <a:ea typeface="Calibri" panose="020F0502020204030204" pitchFamily="34" charset="0"/>
              </a:rPr>
              <a:t>Activation processes of triggered dynamic UVARs - There are different triggering mechanisms; in the case of Northern Italy, the emergency pollution schemes are activated automatically by the regional air quality levels, for example, while in France it is a combined decision from city and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Segoe UI Semilight" panose="020B0402040204020203" pitchFamily="34" charset="0"/>
                <a:ea typeface="Calibri" panose="020F0502020204030204" pitchFamily="34" charset="0"/>
              </a:rPr>
              <a:t>Location - There might be one location for each UVAR or several locations for different types or phases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Segoe UI Semilight" panose="020B0402040204020203" pitchFamily="34" charset="0"/>
                <a:ea typeface="Calibri" panose="020F0502020204030204" pitchFamily="34" charset="0"/>
              </a:rPr>
              <a:t>Applicability conditions - a permit/sticker, etc., can be issued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Segoe UI Semilight" panose="020B0402040204020203" pitchFamily="34" charset="0"/>
                <a:ea typeface="Calibri" panose="020F0502020204030204" pitchFamily="34" charset="0"/>
              </a:rPr>
              <a:t>And  Exemptions!!! - vehicle categories like electric vehicles or certain trips like delivery services, permissions for registered tradesperson, vehicles performing a specific function or roles (such as postal service vehicles), or certain drivers (such as residents or disabled),</a:t>
            </a:r>
            <a:endParaRPr lang="pt-PT" sz="1800" dirty="0">
              <a:effectLst/>
              <a:latin typeface="Segoe UI Semilight" panose="020B0402040204020203"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t-PT" sz="1800" dirty="0">
              <a:effectLst/>
              <a:latin typeface="Segoe UI Semilight" panose="020B0402040204020203"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t-PT" sz="1800" dirty="0">
              <a:effectLst/>
              <a:latin typeface="Segoe UI Semilight" panose="020B0402040204020203"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t-PT" sz="1800" dirty="0">
              <a:effectLst/>
              <a:latin typeface="Segoe UI Semilight" panose="020B0402040204020203"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PT" sz="1800" dirty="0">
              <a:effectLst/>
              <a:latin typeface="Segoe UI Semilight" panose="020B0402040204020203" pitchFamily="34" charset="0"/>
              <a:ea typeface="Calibri" panose="020F0502020204030204" pitchFamily="34" charset="0"/>
            </a:endParaRPr>
          </a:p>
          <a:p>
            <a:endParaRPr lang="pt-PT" dirty="0"/>
          </a:p>
        </p:txBody>
      </p:sp>
      <p:sp>
        <p:nvSpPr>
          <p:cNvPr id="4" name="Marcador de Posição do Número do Diapositivo 3"/>
          <p:cNvSpPr>
            <a:spLocks noGrp="1"/>
          </p:cNvSpPr>
          <p:nvPr>
            <p:ph type="sldNum" sz="quarter" idx="5"/>
          </p:nvPr>
        </p:nvSpPr>
        <p:spPr/>
        <p:txBody>
          <a:bodyPr/>
          <a:lstStyle/>
          <a:p>
            <a:fld id="{AE974EBC-B5CA-40B5-BCAD-1C439F5DEDFA}" type="slidenum">
              <a:rPr lang="pt-PT" smtClean="0"/>
              <a:t>5</a:t>
            </a:fld>
            <a:endParaRPr lang="pt-PT"/>
          </a:p>
        </p:txBody>
      </p:sp>
    </p:spTree>
    <p:extLst>
      <p:ext uri="{BB962C8B-B14F-4D97-AF65-F5344CB8AC3E}">
        <p14:creationId xmlns:p14="http://schemas.microsoft.com/office/powerpoint/2010/main" val="300478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indent="0" algn="just">
              <a:buNone/>
            </a:pPr>
            <a:r>
              <a:rPr lang="en-GB" sz="1200" dirty="0" err="1">
                <a:solidFill>
                  <a:prstClr val="black"/>
                </a:solidFill>
                <a:latin typeface="Trebuchet MS" panose="020B0603020202020204" pitchFamily="34" charset="0"/>
                <a:ea typeface="Cambria" panose="02040503050406030204" pitchFamily="18" charset="0"/>
                <a:cs typeface="Arial" panose="020B0604020202020204" pitchFamily="34" charset="0"/>
              </a:rPr>
              <a:t>UVARBox</a:t>
            </a:r>
            <a:r>
              <a:rPr lang="en-GB" sz="1200" dirty="0">
                <a:solidFill>
                  <a:prstClr val="black"/>
                </a:solidFill>
                <a:latin typeface="Trebuchet MS" panose="020B0603020202020204" pitchFamily="34" charset="0"/>
                <a:ea typeface="Cambria" panose="02040503050406030204" pitchFamily="18" charset="0"/>
                <a:cs typeface="Arial" panose="020B0604020202020204" pitchFamily="34" charset="0"/>
              </a:rPr>
              <a:t> tools are designed to:</a:t>
            </a:r>
          </a:p>
          <a:p>
            <a:pPr marL="0" indent="0" algn="just">
              <a:buNone/>
            </a:pPr>
            <a:endParaRPr lang="en-GB" sz="1200" dirty="0">
              <a:solidFill>
                <a:prstClr val="black"/>
              </a:solidFill>
              <a:latin typeface="Trebuchet MS" panose="020B0603020202020204" pitchFamily="34" charset="0"/>
              <a:ea typeface="Cambria" panose="02040503050406030204" pitchFamily="18" charset="0"/>
              <a:cs typeface="Arial" panose="020B0604020202020204" pitchFamily="34" charset="0"/>
            </a:endParaRPr>
          </a:p>
          <a:p>
            <a:pPr marL="342900" indent="-342900" algn="just">
              <a:buFont typeface="Arial" panose="020B0604020202020204" pitchFamily="34" charset="0"/>
              <a:buChar char="•"/>
            </a:pPr>
            <a:r>
              <a:rPr lang="en-GB" sz="1200" dirty="0">
                <a:solidFill>
                  <a:prstClr val="black"/>
                </a:solidFill>
                <a:latin typeface="Trebuchet MS" panose="020B0603020202020204" pitchFamily="34" charset="0"/>
                <a:ea typeface="Cambria" panose="02040503050406030204" pitchFamily="18" charset="0"/>
                <a:cs typeface="Arial" panose="020B0604020202020204" pitchFamily="34" charset="0"/>
              </a:rPr>
              <a:t>enable the </a:t>
            </a:r>
            <a:r>
              <a:rPr lang="en-GB" sz="1200" b="1" dirty="0">
                <a:solidFill>
                  <a:prstClr val="black"/>
                </a:solidFill>
                <a:latin typeface="Trebuchet MS" panose="020B0603020202020204" pitchFamily="34" charset="0"/>
                <a:ea typeface="Cambria" panose="02040503050406030204" pitchFamily="18" charset="0"/>
                <a:cs typeface="Arial" panose="020B0604020202020204" pitchFamily="34" charset="0"/>
              </a:rPr>
              <a:t>provision of </a:t>
            </a:r>
            <a:r>
              <a:rPr lang="en-GB" sz="1200" dirty="0">
                <a:solidFill>
                  <a:prstClr val="black"/>
                </a:solidFill>
                <a:latin typeface="Trebuchet MS" panose="020B0603020202020204" pitchFamily="34" charset="0"/>
                <a:ea typeface="Cambria" panose="02040503050406030204" pitchFamily="18" charset="0"/>
                <a:cs typeface="Arial" panose="020B0604020202020204" pitchFamily="34" charset="0"/>
              </a:rPr>
              <a:t>accurate, up to date, continuous and interoperable EU-wide </a:t>
            </a:r>
            <a:r>
              <a:rPr lang="en-GB" sz="1200" b="1" dirty="0">
                <a:solidFill>
                  <a:prstClr val="black"/>
                </a:solidFill>
                <a:latin typeface="Trebuchet MS" panose="020B0603020202020204" pitchFamily="34" charset="0"/>
                <a:ea typeface="Cambria" panose="02040503050406030204" pitchFamily="18" charset="0"/>
                <a:cs typeface="Arial" panose="020B0604020202020204" pitchFamily="34" charset="0"/>
              </a:rPr>
              <a:t>real-time traffic information services</a:t>
            </a:r>
            <a:r>
              <a:rPr lang="en-GB" sz="1200" dirty="0">
                <a:solidFill>
                  <a:prstClr val="black"/>
                </a:solidFill>
                <a:latin typeface="Trebuchet MS" panose="020B0603020202020204" pitchFamily="34" charset="0"/>
                <a:ea typeface="Cambria" panose="02040503050406030204" pitchFamily="18" charset="0"/>
                <a:cs typeface="Arial" panose="020B0604020202020204" pitchFamily="34" charset="0"/>
              </a:rPr>
              <a:t>. </a:t>
            </a:r>
          </a:p>
          <a:p>
            <a:pPr marL="342900" indent="-342900" algn="just">
              <a:buFont typeface="Arial" panose="020B0604020202020204" pitchFamily="34" charset="0"/>
              <a:buChar char="•"/>
            </a:pPr>
            <a:r>
              <a:rPr lang="en-GB" sz="1200" b="1" dirty="0">
                <a:solidFill>
                  <a:prstClr val="black"/>
                </a:solidFill>
                <a:latin typeface="Trebuchet MS" panose="020B0603020202020204" pitchFamily="34" charset="0"/>
                <a:ea typeface="Cambria" panose="02040503050406030204" pitchFamily="18" charset="0"/>
                <a:cs typeface="Arial" panose="020B0604020202020204" pitchFamily="34" charset="0"/>
              </a:rPr>
              <a:t>support cities streamlining and simplifying the digital procedures </a:t>
            </a:r>
            <a:r>
              <a:rPr lang="en-GB" sz="1200" dirty="0">
                <a:solidFill>
                  <a:prstClr val="black"/>
                </a:solidFill>
                <a:latin typeface="Trebuchet MS" panose="020B0603020202020204" pitchFamily="34" charset="0"/>
                <a:ea typeface="Cambria" panose="02040503050406030204" pitchFamily="18" charset="0"/>
                <a:cs typeface="Arial" panose="020B0604020202020204" pitchFamily="34" charset="0"/>
              </a:rPr>
              <a:t>for issuing such schemes, at the level of the </a:t>
            </a:r>
            <a:r>
              <a:rPr lang="en-GB" sz="1200" b="1" dirty="0">
                <a:solidFill>
                  <a:prstClr val="black"/>
                </a:solidFill>
                <a:latin typeface="Trebuchet MS" panose="020B0603020202020204" pitchFamily="34" charset="0"/>
                <a:ea typeface="Cambria" panose="02040503050406030204" pitchFamily="18" charset="0"/>
                <a:cs typeface="Arial" panose="020B0604020202020204" pitchFamily="34" charset="0"/>
              </a:rPr>
              <a:t>National Access Points</a:t>
            </a:r>
            <a:r>
              <a:rPr lang="en-GB" sz="1200" dirty="0">
                <a:solidFill>
                  <a:prstClr val="black"/>
                </a:solidFill>
                <a:latin typeface="Trebuchet MS" panose="020B0603020202020204" pitchFamily="34" charset="0"/>
                <a:ea typeface="Cambria" panose="02040503050406030204" pitchFamily="18" charset="0"/>
                <a:cs typeface="Arial" panose="020B0604020202020204" pitchFamily="34" charset="0"/>
              </a:rPr>
              <a:t>.</a:t>
            </a:r>
          </a:p>
          <a:p>
            <a:endParaRPr lang="pt-PT" dirty="0"/>
          </a:p>
        </p:txBody>
      </p:sp>
      <p:sp>
        <p:nvSpPr>
          <p:cNvPr id="4" name="Marcador de Posição do Número do Diapositivo 3"/>
          <p:cNvSpPr>
            <a:spLocks noGrp="1"/>
          </p:cNvSpPr>
          <p:nvPr>
            <p:ph type="sldNum" sz="quarter" idx="5"/>
          </p:nvPr>
        </p:nvSpPr>
        <p:spPr/>
        <p:txBody>
          <a:bodyPr/>
          <a:lstStyle/>
          <a:p>
            <a:fld id="{AE974EBC-B5CA-40B5-BCAD-1C439F5DEDFA}" type="slidenum">
              <a:rPr lang="pt-PT" smtClean="0"/>
              <a:t>6</a:t>
            </a:fld>
            <a:endParaRPr lang="pt-PT"/>
          </a:p>
        </p:txBody>
      </p:sp>
    </p:spTree>
    <p:extLst>
      <p:ext uri="{BB962C8B-B14F-4D97-AF65-F5344CB8AC3E}">
        <p14:creationId xmlns:p14="http://schemas.microsoft.com/office/powerpoint/2010/main" val="666012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AE974EBC-B5CA-40B5-BCAD-1C439F5DEDFA}" type="slidenum">
              <a:rPr lang="pt-PT" smtClean="0"/>
              <a:t>7</a:t>
            </a:fld>
            <a:endParaRPr lang="pt-PT"/>
          </a:p>
        </p:txBody>
      </p:sp>
    </p:spTree>
    <p:extLst>
      <p:ext uri="{BB962C8B-B14F-4D97-AF65-F5344CB8AC3E}">
        <p14:creationId xmlns:p14="http://schemas.microsoft.com/office/powerpoint/2010/main" val="6986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18B82-C00B-4C8C-8F0B-2593115864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6027BF-CB33-40F2-A69C-C628EF42F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CFAC31-B822-4CF7-970F-78953EF495D4}"/>
              </a:ext>
            </a:extLst>
          </p:cNvPr>
          <p:cNvSpPr>
            <a:spLocks noGrp="1"/>
          </p:cNvSpPr>
          <p:nvPr>
            <p:ph type="dt" sz="half" idx="10"/>
          </p:nvPr>
        </p:nvSpPr>
        <p:spPr/>
        <p:txBody>
          <a:bodyPr/>
          <a:lstStyle/>
          <a:p>
            <a:fld id="{8B436956-1DA5-44F3-AF36-9C83ECA072A0}" type="datetimeFigureOut">
              <a:rPr lang="en-US" smtClean="0"/>
              <a:t>10/20/2021</a:t>
            </a:fld>
            <a:endParaRPr lang="en-US"/>
          </a:p>
        </p:txBody>
      </p:sp>
      <p:sp>
        <p:nvSpPr>
          <p:cNvPr id="5" name="Footer Placeholder 4">
            <a:extLst>
              <a:ext uri="{FF2B5EF4-FFF2-40B4-BE49-F238E27FC236}">
                <a16:creationId xmlns:a16="http://schemas.microsoft.com/office/drawing/2014/main" id="{165829DA-506D-45AA-85EF-E378985034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AB16D7-3EB1-4925-93FE-297BF92FCBBC}"/>
              </a:ext>
            </a:extLst>
          </p:cNvPr>
          <p:cNvSpPr>
            <a:spLocks noGrp="1"/>
          </p:cNvSpPr>
          <p:nvPr>
            <p:ph type="sldNum" sz="quarter" idx="12"/>
          </p:nvPr>
        </p:nvSpPr>
        <p:spPr/>
        <p:txBody>
          <a:bodyPr/>
          <a:lstStyle/>
          <a:p>
            <a:fld id="{5867C19A-FCFE-4322-903F-6273D85A825B}" type="slidenum">
              <a:rPr lang="en-US" smtClean="0"/>
              <a:t>‹nº›</a:t>
            </a:fld>
            <a:endParaRPr lang="en-US"/>
          </a:p>
        </p:txBody>
      </p:sp>
    </p:spTree>
    <p:extLst>
      <p:ext uri="{BB962C8B-B14F-4D97-AF65-F5344CB8AC3E}">
        <p14:creationId xmlns:p14="http://schemas.microsoft.com/office/powerpoint/2010/main" val="43245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E89CD-019C-4696-B57D-A211B25B0B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E3D374-2DD8-4456-B2BC-ABEDFF3E9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7336B-5E12-4E75-B1BA-04984C3A4C9C}"/>
              </a:ext>
            </a:extLst>
          </p:cNvPr>
          <p:cNvSpPr>
            <a:spLocks noGrp="1"/>
          </p:cNvSpPr>
          <p:nvPr>
            <p:ph type="dt" sz="half" idx="10"/>
          </p:nvPr>
        </p:nvSpPr>
        <p:spPr/>
        <p:txBody>
          <a:bodyPr/>
          <a:lstStyle/>
          <a:p>
            <a:fld id="{8B436956-1DA5-44F3-AF36-9C83ECA072A0}" type="datetimeFigureOut">
              <a:rPr lang="en-US" smtClean="0"/>
              <a:t>10/20/2021</a:t>
            </a:fld>
            <a:endParaRPr lang="en-US"/>
          </a:p>
        </p:txBody>
      </p:sp>
      <p:sp>
        <p:nvSpPr>
          <p:cNvPr id="5" name="Footer Placeholder 4">
            <a:extLst>
              <a:ext uri="{FF2B5EF4-FFF2-40B4-BE49-F238E27FC236}">
                <a16:creationId xmlns:a16="http://schemas.microsoft.com/office/drawing/2014/main" id="{9264EF7A-7FD4-49B8-BC55-6B60B43CB0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3A8DE-D8CB-4052-AE86-A5E9AD8AB46B}"/>
              </a:ext>
            </a:extLst>
          </p:cNvPr>
          <p:cNvSpPr>
            <a:spLocks noGrp="1"/>
          </p:cNvSpPr>
          <p:nvPr>
            <p:ph type="sldNum" sz="quarter" idx="12"/>
          </p:nvPr>
        </p:nvSpPr>
        <p:spPr/>
        <p:txBody>
          <a:bodyPr/>
          <a:lstStyle/>
          <a:p>
            <a:fld id="{5867C19A-FCFE-4322-903F-6273D85A825B}" type="slidenum">
              <a:rPr lang="en-US" smtClean="0"/>
              <a:t>‹nº›</a:t>
            </a:fld>
            <a:endParaRPr lang="en-US"/>
          </a:p>
        </p:txBody>
      </p:sp>
    </p:spTree>
    <p:extLst>
      <p:ext uri="{BB962C8B-B14F-4D97-AF65-F5344CB8AC3E}">
        <p14:creationId xmlns:p14="http://schemas.microsoft.com/office/powerpoint/2010/main" val="3128209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AD7ADD-E3C4-48FD-9C8F-70E4C3A2CC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2347BE-3C27-4548-A0AB-2619DE6291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B9D21-BFA2-4C6A-BC75-6CF40E9CE1F5}"/>
              </a:ext>
            </a:extLst>
          </p:cNvPr>
          <p:cNvSpPr>
            <a:spLocks noGrp="1"/>
          </p:cNvSpPr>
          <p:nvPr>
            <p:ph type="dt" sz="half" idx="10"/>
          </p:nvPr>
        </p:nvSpPr>
        <p:spPr/>
        <p:txBody>
          <a:bodyPr/>
          <a:lstStyle/>
          <a:p>
            <a:fld id="{8B436956-1DA5-44F3-AF36-9C83ECA072A0}" type="datetimeFigureOut">
              <a:rPr lang="en-US" smtClean="0"/>
              <a:t>10/20/2021</a:t>
            </a:fld>
            <a:endParaRPr lang="en-US"/>
          </a:p>
        </p:txBody>
      </p:sp>
      <p:sp>
        <p:nvSpPr>
          <p:cNvPr id="5" name="Footer Placeholder 4">
            <a:extLst>
              <a:ext uri="{FF2B5EF4-FFF2-40B4-BE49-F238E27FC236}">
                <a16:creationId xmlns:a16="http://schemas.microsoft.com/office/drawing/2014/main" id="{C1A9F149-F9FF-458C-9432-F067A2E7C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B88F2-2428-4112-95D6-DFF12AECCD2F}"/>
              </a:ext>
            </a:extLst>
          </p:cNvPr>
          <p:cNvSpPr>
            <a:spLocks noGrp="1"/>
          </p:cNvSpPr>
          <p:nvPr>
            <p:ph type="sldNum" sz="quarter" idx="12"/>
          </p:nvPr>
        </p:nvSpPr>
        <p:spPr/>
        <p:txBody>
          <a:bodyPr/>
          <a:lstStyle/>
          <a:p>
            <a:fld id="{5867C19A-FCFE-4322-903F-6273D85A825B}" type="slidenum">
              <a:rPr lang="en-US" smtClean="0"/>
              <a:t>‹nº›</a:t>
            </a:fld>
            <a:endParaRPr lang="en-US"/>
          </a:p>
        </p:txBody>
      </p:sp>
    </p:spTree>
    <p:extLst>
      <p:ext uri="{BB962C8B-B14F-4D97-AF65-F5344CB8AC3E}">
        <p14:creationId xmlns:p14="http://schemas.microsoft.com/office/powerpoint/2010/main" val="105290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6D55-3E66-445D-A6D0-6FD792DBB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B381BF-A3EA-45AE-9065-8D551D3A75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BCDE03-672B-458B-94A6-0F0A1C008CEA}"/>
              </a:ext>
            </a:extLst>
          </p:cNvPr>
          <p:cNvSpPr>
            <a:spLocks noGrp="1"/>
          </p:cNvSpPr>
          <p:nvPr>
            <p:ph type="dt" sz="half" idx="10"/>
          </p:nvPr>
        </p:nvSpPr>
        <p:spPr/>
        <p:txBody>
          <a:bodyPr/>
          <a:lstStyle/>
          <a:p>
            <a:fld id="{8B436956-1DA5-44F3-AF36-9C83ECA072A0}" type="datetimeFigureOut">
              <a:rPr lang="en-US" smtClean="0"/>
              <a:t>10/20/2021</a:t>
            </a:fld>
            <a:endParaRPr lang="en-US"/>
          </a:p>
        </p:txBody>
      </p:sp>
      <p:sp>
        <p:nvSpPr>
          <p:cNvPr id="5" name="Footer Placeholder 4">
            <a:extLst>
              <a:ext uri="{FF2B5EF4-FFF2-40B4-BE49-F238E27FC236}">
                <a16:creationId xmlns:a16="http://schemas.microsoft.com/office/drawing/2014/main" id="{788AF4F4-CC51-41D6-96E5-002A63518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F9787C-3756-4428-9154-A3DEF80C97FE}"/>
              </a:ext>
            </a:extLst>
          </p:cNvPr>
          <p:cNvSpPr>
            <a:spLocks noGrp="1"/>
          </p:cNvSpPr>
          <p:nvPr>
            <p:ph type="sldNum" sz="quarter" idx="12"/>
          </p:nvPr>
        </p:nvSpPr>
        <p:spPr/>
        <p:txBody>
          <a:bodyPr/>
          <a:lstStyle/>
          <a:p>
            <a:fld id="{5867C19A-FCFE-4322-903F-6273D85A825B}" type="slidenum">
              <a:rPr lang="en-US" smtClean="0"/>
              <a:t>‹nº›</a:t>
            </a:fld>
            <a:endParaRPr lang="en-US"/>
          </a:p>
        </p:txBody>
      </p:sp>
    </p:spTree>
    <p:extLst>
      <p:ext uri="{BB962C8B-B14F-4D97-AF65-F5344CB8AC3E}">
        <p14:creationId xmlns:p14="http://schemas.microsoft.com/office/powerpoint/2010/main" val="384733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1166D-A192-4C36-97BC-93515B6263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664B20-E733-4DC1-B85B-03A3FE0F63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C2ED3A-E673-4F3D-9C7D-CDA317E1F3C5}"/>
              </a:ext>
            </a:extLst>
          </p:cNvPr>
          <p:cNvSpPr>
            <a:spLocks noGrp="1"/>
          </p:cNvSpPr>
          <p:nvPr>
            <p:ph type="dt" sz="half" idx="10"/>
          </p:nvPr>
        </p:nvSpPr>
        <p:spPr/>
        <p:txBody>
          <a:bodyPr/>
          <a:lstStyle/>
          <a:p>
            <a:fld id="{8B436956-1DA5-44F3-AF36-9C83ECA072A0}" type="datetimeFigureOut">
              <a:rPr lang="en-US" smtClean="0"/>
              <a:t>10/20/2021</a:t>
            </a:fld>
            <a:endParaRPr lang="en-US"/>
          </a:p>
        </p:txBody>
      </p:sp>
      <p:sp>
        <p:nvSpPr>
          <p:cNvPr id="5" name="Footer Placeholder 4">
            <a:extLst>
              <a:ext uri="{FF2B5EF4-FFF2-40B4-BE49-F238E27FC236}">
                <a16:creationId xmlns:a16="http://schemas.microsoft.com/office/drawing/2014/main" id="{AF8A0278-0806-4567-9385-2262E39BC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E9B13-728B-4D1D-9A0E-9342CD3A9A4C}"/>
              </a:ext>
            </a:extLst>
          </p:cNvPr>
          <p:cNvSpPr>
            <a:spLocks noGrp="1"/>
          </p:cNvSpPr>
          <p:nvPr>
            <p:ph type="sldNum" sz="quarter" idx="12"/>
          </p:nvPr>
        </p:nvSpPr>
        <p:spPr/>
        <p:txBody>
          <a:bodyPr/>
          <a:lstStyle/>
          <a:p>
            <a:fld id="{5867C19A-FCFE-4322-903F-6273D85A825B}" type="slidenum">
              <a:rPr lang="en-US" smtClean="0"/>
              <a:t>‹nº›</a:t>
            </a:fld>
            <a:endParaRPr lang="en-US"/>
          </a:p>
        </p:txBody>
      </p:sp>
    </p:spTree>
    <p:extLst>
      <p:ext uri="{BB962C8B-B14F-4D97-AF65-F5344CB8AC3E}">
        <p14:creationId xmlns:p14="http://schemas.microsoft.com/office/powerpoint/2010/main" val="3982209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0183-9FFE-4A1D-BC63-80B59CA939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555EF2-CAB3-45E6-8655-B95DDF09C3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EB7F97-173D-4DB9-A616-FD49EB94B7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9FADCD-7165-42C9-B79D-6E8A57FF7BDE}"/>
              </a:ext>
            </a:extLst>
          </p:cNvPr>
          <p:cNvSpPr>
            <a:spLocks noGrp="1"/>
          </p:cNvSpPr>
          <p:nvPr>
            <p:ph type="dt" sz="half" idx="10"/>
          </p:nvPr>
        </p:nvSpPr>
        <p:spPr/>
        <p:txBody>
          <a:bodyPr/>
          <a:lstStyle/>
          <a:p>
            <a:fld id="{8B436956-1DA5-44F3-AF36-9C83ECA072A0}" type="datetimeFigureOut">
              <a:rPr lang="en-US" smtClean="0"/>
              <a:t>10/20/2021</a:t>
            </a:fld>
            <a:endParaRPr lang="en-US"/>
          </a:p>
        </p:txBody>
      </p:sp>
      <p:sp>
        <p:nvSpPr>
          <p:cNvPr id="6" name="Footer Placeholder 5">
            <a:extLst>
              <a:ext uri="{FF2B5EF4-FFF2-40B4-BE49-F238E27FC236}">
                <a16:creationId xmlns:a16="http://schemas.microsoft.com/office/drawing/2014/main" id="{7B1783FD-0840-4D17-9882-F693931EF1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388882-F1C7-4F0B-B6AC-B025368D5F34}"/>
              </a:ext>
            </a:extLst>
          </p:cNvPr>
          <p:cNvSpPr>
            <a:spLocks noGrp="1"/>
          </p:cNvSpPr>
          <p:nvPr>
            <p:ph type="sldNum" sz="quarter" idx="12"/>
          </p:nvPr>
        </p:nvSpPr>
        <p:spPr/>
        <p:txBody>
          <a:bodyPr/>
          <a:lstStyle/>
          <a:p>
            <a:fld id="{5867C19A-FCFE-4322-903F-6273D85A825B}" type="slidenum">
              <a:rPr lang="en-US" smtClean="0"/>
              <a:t>‹nº›</a:t>
            </a:fld>
            <a:endParaRPr lang="en-US"/>
          </a:p>
        </p:txBody>
      </p:sp>
    </p:spTree>
    <p:extLst>
      <p:ext uri="{BB962C8B-B14F-4D97-AF65-F5344CB8AC3E}">
        <p14:creationId xmlns:p14="http://schemas.microsoft.com/office/powerpoint/2010/main" val="3507204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0913-372A-4854-B6FE-7C3DE7332D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4A9282-CB5A-435B-8802-E078F3C81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7DC79F-FDCD-47DF-BAA9-5C8E726D1F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E35301-4C28-41E4-A82E-5AD06F56A7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B5CBC0-9BE4-44E8-A7FD-69E0840DDE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44A62E-8BBF-4403-A5E4-ADB236D6DF2D}"/>
              </a:ext>
            </a:extLst>
          </p:cNvPr>
          <p:cNvSpPr>
            <a:spLocks noGrp="1"/>
          </p:cNvSpPr>
          <p:nvPr>
            <p:ph type="dt" sz="half" idx="10"/>
          </p:nvPr>
        </p:nvSpPr>
        <p:spPr/>
        <p:txBody>
          <a:bodyPr/>
          <a:lstStyle/>
          <a:p>
            <a:fld id="{8B436956-1DA5-44F3-AF36-9C83ECA072A0}" type="datetimeFigureOut">
              <a:rPr lang="en-US" smtClean="0"/>
              <a:t>10/20/2021</a:t>
            </a:fld>
            <a:endParaRPr lang="en-US"/>
          </a:p>
        </p:txBody>
      </p:sp>
      <p:sp>
        <p:nvSpPr>
          <p:cNvPr id="8" name="Footer Placeholder 7">
            <a:extLst>
              <a:ext uri="{FF2B5EF4-FFF2-40B4-BE49-F238E27FC236}">
                <a16:creationId xmlns:a16="http://schemas.microsoft.com/office/drawing/2014/main" id="{8C40794A-DAFA-4F3B-9CBC-B13463BD0B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7A97AB-B4FF-467B-A507-0693663A98FB}"/>
              </a:ext>
            </a:extLst>
          </p:cNvPr>
          <p:cNvSpPr>
            <a:spLocks noGrp="1"/>
          </p:cNvSpPr>
          <p:nvPr>
            <p:ph type="sldNum" sz="quarter" idx="12"/>
          </p:nvPr>
        </p:nvSpPr>
        <p:spPr/>
        <p:txBody>
          <a:bodyPr/>
          <a:lstStyle/>
          <a:p>
            <a:fld id="{5867C19A-FCFE-4322-903F-6273D85A825B}" type="slidenum">
              <a:rPr lang="en-US" smtClean="0"/>
              <a:t>‹nº›</a:t>
            </a:fld>
            <a:endParaRPr lang="en-US"/>
          </a:p>
        </p:txBody>
      </p:sp>
    </p:spTree>
    <p:extLst>
      <p:ext uri="{BB962C8B-B14F-4D97-AF65-F5344CB8AC3E}">
        <p14:creationId xmlns:p14="http://schemas.microsoft.com/office/powerpoint/2010/main" val="1220436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F8C03-D2C8-41E8-BC02-AD29C6103A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A41FE0-6F58-49C6-BEBC-64F0E0161412}"/>
              </a:ext>
            </a:extLst>
          </p:cNvPr>
          <p:cNvSpPr>
            <a:spLocks noGrp="1"/>
          </p:cNvSpPr>
          <p:nvPr>
            <p:ph type="dt" sz="half" idx="10"/>
          </p:nvPr>
        </p:nvSpPr>
        <p:spPr/>
        <p:txBody>
          <a:bodyPr/>
          <a:lstStyle/>
          <a:p>
            <a:fld id="{8B436956-1DA5-44F3-AF36-9C83ECA072A0}" type="datetimeFigureOut">
              <a:rPr lang="en-US" smtClean="0"/>
              <a:t>10/20/2021</a:t>
            </a:fld>
            <a:endParaRPr lang="en-US"/>
          </a:p>
        </p:txBody>
      </p:sp>
      <p:sp>
        <p:nvSpPr>
          <p:cNvPr id="4" name="Footer Placeholder 3">
            <a:extLst>
              <a:ext uri="{FF2B5EF4-FFF2-40B4-BE49-F238E27FC236}">
                <a16:creationId xmlns:a16="http://schemas.microsoft.com/office/drawing/2014/main" id="{956E1A93-A414-4288-A184-78B0AB0FB2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846FB8-6CE4-404F-AA37-8521EE2B1341}"/>
              </a:ext>
            </a:extLst>
          </p:cNvPr>
          <p:cNvSpPr>
            <a:spLocks noGrp="1"/>
          </p:cNvSpPr>
          <p:nvPr>
            <p:ph type="sldNum" sz="quarter" idx="12"/>
          </p:nvPr>
        </p:nvSpPr>
        <p:spPr/>
        <p:txBody>
          <a:bodyPr/>
          <a:lstStyle/>
          <a:p>
            <a:fld id="{5867C19A-FCFE-4322-903F-6273D85A825B}" type="slidenum">
              <a:rPr lang="en-US" smtClean="0"/>
              <a:t>‹nº›</a:t>
            </a:fld>
            <a:endParaRPr lang="en-US"/>
          </a:p>
        </p:txBody>
      </p:sp>
    </p:spTree>
    <p:extLst>
      <p:ext uri="{BB962C8B-B14F-4D97-AF65-F5344CB8AC3E}">
        <p14:creationId xmlns:p14="http://schemas.microsoft.com/office/powerpoint/2010/main" val="285167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D504CA-CA8C-4D1A-8DE3-E0CCE3A5CD36}"/>
              </a:ext>
            </a:extLst>
          </p:cNvPr>
          <p:cNvSpPr>
            <a:spLocks noGrp="1"/>
          </p:cNvSpPr>
          <p:nvPr>
            <p:ph type="dt" sz="half" idx="10"/>
          </p:nvPr>
        </p:nvSpPr>
        <p:spPr/>
        <p:txBody>
          <a:bodyPr/>
          <a:lstStyle/>
          <a:p>
            <a:fld id="{8B436956-1DA5-44F3-AF36-9C83ECA072A0}" type="datetimeFigureOut">
              <a:rPr lang="en-US" smtClean="0"/>
              <a:t>10/20/2021</a:t>
            </a:fld>
            <a:endParaRPr lang="en-US"/>
          </a:p>
        </p:txBody>
      </p:sp>
      <p:sp>
        <p:nvSpPr>
          <p:cNvPr id="3" name="Footer Placeholder 2">
            <a:extLst>
              <a:ext uri="{FF2B5EF4-FFF2-40B4-BE49-F238E27FC236}">
                <a16:creationId xmlns:a16="http://schemas.microsoft.com/office/drawing/2014/main" id="{46369CFB-E339-4158-9475-9ED0218497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C45D8F-49A5-4ADF-85F9-1B1411BB553E}"/>
              </a:ext>
            </a:extLst>
          </p:cNvPr>
          <p:cNvSpPr>
            <a:spLocks noGrp="1"/>
          </p:cNvSpPr>
          <p:nvPr>
            <p:ph type="sldNum" sz="quarter" idx="12"/>
          </p:nvPr>
        </p:nvSpPr>
        <p:spPr/>
        <p:txBody>
          <a:bodyPr/>
          <a:lstStyle/>
          <a:p>
            <a:fld id="{5867C19A-FCFE-4322-903F-6273D85A825B}" type="slidenum">
              <a:rPr lang="en-US" smtClean="0"/>
              <a:t>‹nº›</a:t>
            </a:fld>
            <a:endParaRPr lang="en-US"/>
          </a:p>
        </p:txBody>
      </p:sp>
    </p:spTree>
    <p:extLst>
      <p:ext uri="{BB962C8B-B14F-4D97-AF65-F5344CB8AC3E}">
        <p14:creationId xmlns:p14="http://schemas.microsoft.com/office/powerpoint/2010/main" val="3063439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FAA6-0D79-4AAA-A0C8-4F999989B5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642488-B98A-46B9-AF8C-029C9DE4A9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C5F028-C399-4EF9-ABE4-8E2BDFB9AE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56DD2E-84B1-4481-8DB1-47C3E8217503}"/>
              </a:ext>
            </a:extLst>
          </p:cNvPr>
          <p:cNvSpPr>
            <a:spLocks noGrp="1"/>
          </p:cNvSpPr>
          <p:nvPr>
            <p:ph type="dt" sz="half" idx="10"/>
          </p:nvPr>
        </p:nvSpPr>
        <p:spPr/>
        <p:txBody>
          <a:bodyPr/>
          <a:lstStyle/>
          <a:p>
            <a:fld id="{8B436956-1DA5-44F3-AF36-9C83ECA072A0}" type="datetimeFigureOut">
              <a:rPr lang="en-US" smtClean="0"/>
              <a:t>10/20/2021</a:t>
            </a:fld>
            <a:endParaRPr lang="en-US"/>
          </a:p>
        </p:txBody>
      </p:sp>
      <p:sp>
        <p:nvSpPr>
          <p:cNvPr id="6" name="Footer Placeholder 5">
            <a:extLst>
              <a:ext uri="{FF2B5EF4-FFF2-40B4-BE49-F238E27FC236}">
                <a16:creationId xmlns:a16="http://schemas.microsoft.com/office/drawing/2014/main" id="{89FE03B5-8C50-4580-AD17-3AF12FA152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10BFC-516D-4212-95EB-6041FB823451}"/>
              </a:ext>
            </a:extLst>
          </p:cNvPr>
          <p:cNvSpPr>
            <a:spLocks noGrp="1"/>
          </p:cNvSpPr>
          <p:nvPr>
            <p:ph type="sldNum" sz="quarter" idx="12"/>
          </p:nvPr>
        </p:nvSpPr>
        <p:spPr/>
        <p:txBody>
          <a:bodyPr/>
          <a:lstStyle/>
          <a:p>
            <a:fld id="{5867C19A-FCFE-4322-903F-6273D85A825B}" type="slidenum">
              <a:rPr lang="en-US" smtClean="0"/>
              <a:t>‹nº›</a:t>
            </a:fld>
            <a:endParaRPr lang="en-US"/>
          </a:p>
        </p:txBody>
      </p:sp>
    </p:spTree>
    <p:extLst>
      <p:ext uri="{BB962C8B-B14F-4D97-AF65-F5344CB8AC3E}">
        <p14:creationId xmlns:p14="http://schemas.microsoft.com/office/powerpoint/2010/main" val="3420487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8997-7C78-4D58-9943-1B14D0CC1B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404ECB-51F7-4530-AAC9-5EFC0DCE3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565C09-F2E9-4759-AB4A-05C6CD5F6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75AA54-BB39-499D-B85B-8768EAF2D1C0}"/>
              </a:ext>
            </a:extLst>
          </p:cNvPr>
          <p:cNvSpPr>
            <a:spLocks noGrp="1"/>
          </p:cNvSpPr>
          <p:nvPr>
            <p:ph type="dt" sz="half" idx="10"/>
          </p:nvPr>
        </p:nvSpPr>
        <p:spPr/>
        <p:txBody>
          <a:bodyPr/>
          <a:lstStyle/>
          <a:p>
            <a:fld id="{8B436956-1DA5-44F3-AF36-9C83ECA072A0}" type="datetimeFigureOut">
              <a:rPr lang="en-US" smtClean="0"/>
              <a:t>10/20/2021</a:t>
            </a:fld>
            <a:endParaRPr lang="en-US"/>
          </a:p>
        </p:txBody>
      </p:sp>
      <p:sp>
        <p:nvSpPr>
          <p:cNvPr id="6" name="Footer Placeholder 5">
            <a:extLst>
              <a:ext uri="{FF2B5EF4-FFF2-40B4-BE49-F238E27FC236}">
                <a16:creationId xmlns:a16="http://schemas.microsoft.com/office/drawing/2014/main" id="{D8F42591-C655-4190-89C0-BF603F3E8F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DAFBD-D342-41B7-900B-C8C9EF728D6A}"/>
              </a:ext>
            </a:extLst>
          </p:cNvPr>
          <p:cNvSpPr>
            <a:spLocks noGrp="1"/>
          </p:cNvSpPr>
          <p:nvPr>
            <p:ph type="sldNum" sz="quarter" idx="12"/>
          </p:nvPr>
        </p:nvSpPr>
        <p:spPr/>
        <p:txBody>
          <a:bodyPr/>
          <a:lstStyle/>
          <a:p>
            <a:fld id="{5867C19A-FCFE-4322-903F-6273D85A825B}" type="slidenum">
              <a:rPr lang="en-US" smtClean="0"/>
              <a:t>‹nº›</a:t>
            </a:fld>
            <a:endParaRPr lang="en-US"/>
          </a:p>
        </p:txBody>
      </p:sp>
    </p:spTree>
    <p:extLst>
      <p:ext uri="{BB962C8B-B14F-4D97-AF65-F5344CB8AC3E}">
        <p14:creationId xmlns:p14="http://schemas.microsoft.com/office/powerpoint/2010/main" val="399190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495D6D-60B1-4171-B9C5-B853F9BCC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64A603-B716-42E5-B6B3-4BB5C5B76A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AC9904-C22F-499A-B67C-68E004641D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36956-1DA5-44F3-AF36-9C83ECA072A0}" type="datetimeFigureOut">
              <a:rPr lang="en-US" smtClean="0"/>
              <a:t>10/20/2021</a:t>
            </a:fld>
            <a:endParaRPr lang="en-US"/>
          </a:p>
        </p:txBody>
      </p:sp>
      <p:sp>
        <p:nvSpPr>
          <p:cNvPr id="5" name="Footer Placeholder 4">
            <a:extLst>
              <a:ext uri="{FF2B5EF4-FFF2-40B4-BE49-F238E27FC236}">
                <a16:creationId xmlns:a16="http://schemas.microsoft.com/office/drawing/2014/main" id="{FB27119C-2625-49EB-A377-81396DA5C1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A7F70E-128C-4A1D-B7CA-754C411B10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C19A-FCFE-4322-903F-6273D85A825B}" type="slidenum">
              <a:rPr lang="en-US" smtClean="0"/>
              <a:t>‹nº›</a:t>
            </a:fld>
            <a:endParaRPr lang="en-US"/>
          </a:p>
        </p:txBody>
      </p:sp>
    </p:spTree>
    <p:extLst>
      <p:ext uri="{BB962C8B-B14F-4D97-AF65-F5344CB8AC3E}">
        <p14:creationId xmlns:p14="http://schemas.microsoft.com/office/powerpoint/2010/main" val="1955777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2.png"/><Relationship Id="rId4" Type="http://schemas.openxmlformats.org/officeDocument/2006/relationships/image" Target="../media/image10.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11.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image" Target="../media/image21.png"/><Relationship Id="rId5" Type="http://schemas.openxmlformats.org/officeDocument/2006/relationships/diagramLayout" Target="../diagrams/layout3.xml"/><Relationship Id="rId10" Type="http://schemas.openxmlformats.org/officeDocument/2006/relationships/image" Target="../media/image19.jpeg"/><Relationship Id="rId4" Type="http://schemas.openxmlformats.org/officeDocument/2006/relationships/diagramData" Target="../diagrams/data3.xm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grass, water, road&#10;&#10;Description automatically generated">
            <a:extLst>
              <a:ext uri="{FF2B5EF4-FFF2-40B4-BE49-F238E27FC236}">
                <a16:creationId xmlns:a16="http://schemas.microsoft.com/office/drawing/2014/main" id="{02374705-A507-4D51-90B9-1313A1807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820" y="-1"/>
            <a:ext cx="12482820" cy="7021586"/>
          </a:xfrm>
          <a:prstGeom prst="rect">
            <a:avLst/>
          </a:prstGeom>
        </p:spPr>
      </p:pic>
      <p:sp>
        <p:nvSpPr>
          <p:cNvPr id="2" name="Title 1">
            <a:extLst>
              <a:ext uri="{FF2B5EF4-FFF2-40B4-BE49-F238E27FC236}">
                <a16:creationId xmlns:a16="http://schemas.microsoft.com/office/drawing/2014/main" id="{38C87C84-6A64-47D7-9A7C-2DAAED24BF5C}"/>
              </a:ext>
            </a:extLst>
          </p:cNvPr>
          <p:cNvSpPr>
            <a:spLocks noGrp="1"/>
          </p:cNvSpPr>
          <p:nvPr>
            <p:ph type="ctrTitle"/>
          </p:nvPr>
        </p:nvSpPr>
        <p:spPr>
          <a:xfrm>
            <a:off x="1083577" y="2413932"/>
            <a:ext cx="9144000" cy="1015068"/>
          </a:xfrm>
        </p:spPr>
        <p:txBody>
          <a:bodyPr>
            <a:normAutofit/>
          </a:bodyPr>
          <a:lstStyle/>
          <a:p>
            <a:r>
              <a:rPr lang="de-DE" dirty="0">
                <a:solidFill>
                  <a:schemeClr val="bg1"/>
                </a:solidFill>
                <a:latin typeface="Trebuchet MS" panose="020B0603020202020204" pitchFamily="34" charset="0"/>
              </a:rPr>
              <a:t>UVAR Box Status update</a:t>
            </a:r>
            <a:endParaRPr lang="en-US" dirty="0">
              <a:solidFill>
                <a:schemeClr val="bg1"/>
              </a:solidFill>
              <a:latin typeface="Trebuchet MS" panose="020B0603020202020204" pitchFamily="34" charset="0"/>
            </a:endParaRPr>
          </a:p>
        </p:txBody>
      </p:sp>
      <p:sp>
        <p:nvSpPr>
          <p:cNvPr id="14" name="Rectangle 13">
            <a:extLst>
              <a:ext uri="{FF2B5EF4-FFF2-40B4-BE49-F238E27FC236}">
                <a16:creationId xmlns:a16="http://schemas.microsoft.com/office/drawing/2014/main" id="{5B89F760-D088-4FC5-B7C8-2AB0DA033348}"/>
              </a:ext>
            </a:extLst>
          </p:cNvPr>
          <p:cNvSpPr/>
          <p:nvPr/>
        </p:nvSpPr>
        <p:spPr>
          <a:xfrm>
            <a:off x="10467975" y="0"/>
            <a:ext cx="1724025" cy="1724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graphical user interface&#10;&#10;Description automatically generated">
            <a:extLst>
              <a:ext uri="{FF2B5EF4-FFF2-40B4-BE49-F238E27FC236}">
                <a16:creationId xmlns:a16="http://schemas.microsoft.com/office/drawing/2014/main" id="{C68BEC73-50AF-4C79-BCBA-12A7C707A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5144" y="-1"/>
            <a:ext cx="1786856" cy="1786856"/>
          </a:xfrm>
          <a:prstGeom prst="rect">
            <a:avLst/>
          </a:prstGeom>
        </p:spPr>
      </p:pic>
    </p:spTree>
    <p:extLst>
      <p:ext uri="{BB962C8B-B14F-4D97-AF65-F5344CB8AC3E}">
        <p14:creationId xmlns:p14="http://schemas.microsoft.com/office/powerpoint/2010/main" val="115170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grass, water, road&#10;&#10;Description automatically generated">
            <a:extLst>
              <a:ext uri="{FF2B5EF4-FFF2-40B4-BE49-F238E27FC236}">
                <a16:creationId xmlns:a16="http://schemas.microsoft.com/office/drawing/2014/main" id="{02374705-A507-4D51-90B9-1313A1807A8B}"/>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90820" y="-1"/>
            <a:ext cx="12482820" cy="7021586"/>
          </a:xfrm>
          <a:prstGeom prst="rect">
            <a:avLst/>
          </a:prstGeom>
        </p:spPr>
      </p:pic>
      <p:sp>
        <p:nvSpPr>
          <p:cNvPr id="20" name="Rectangle 13">
            <a:extLst>
              <a:ext uri="{FF2B5EF4-FFF2-40B4-BE49-F238E27FC236}">
                <a16:creationId xmlns:a16="http://schemas.microsoft.com/office/drawing/2014/main" id="{AAD33584-E421-44D6-846C-A727ED00BDC8}"/>
              </a:ext>
            </a:extLst>
          </p:cNvPr>
          <p:cNvSpPr/>
          <p:nvPr/>
        </p:nvSpPr>
        <p:spPr>
          <a:xfrm>
            <a:off x="10467975" y="0"/>
            <a:ext cx="1724025" cy="1724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2" descr="A picture containing graphical user interface&#10;&#10;Description automatically generated">
            <a:extLst>
              <a:ext uri="{FF2B5EF4-FFF2-40B4-BE49-F238E27FC236}">
                <a16:creationId xmlns:a16="http://schemas.microsoft.com/office/drawing/2014/main" id="{9C18AD05-CD13-479E-BB9D-8EE2DEFC1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7096" y="-11953"/>
            <a:ext cx="1786856" cy="1786856"/>
          </a:xfrm>
          <a:prstGeom prst="rect">
            <a:avLst/>
          </a:prstGeom>
        </p:spPr>
      </p:pic>
      <p:sp>
        <p:nvSpPr>
          <p:cNvPr id="26" name="Title 3">
            <a:extLst>
              <a:ext uri="{FF2B5EF4-FFF2-40B4-BE49-F238E27FC236}">
                <a16:creationId xmlns:a16="http://schemas.microsoft.com/office/drawing/2014/main" id="{6032835B-6F74-489F-8296-2E8257F820C8}"/>
              </a:ext>
            </a:extLst>
          </p:cNvPr>
          <p:cNvSpPr txBox="1">
            <a:spLocks/>
          </p:cNvSpPr>
          <p:nvPr/>
        </p:nvSpPr>
        <p:spPr>
          <a:xfrm>
            <a:off x="838200" y="365126"/>
            <a:ext cx="10515600" cy="6158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BE" sz="3600" dirty="0" err="1">
                <a:latin typeface="Trebuchet MS" panose="020B0603020202020204" pitchFamily="34" charset="0"/>
              </a:rPr>
              <a:t>UVARBox</a:t>
            </a:r>
            <a:r>
              <a:rPr lang="fr-BE" sz="3600" dirty="0">
                <a:latin typeface="Trebuchet MS" panose="020B0603020202020204" pitchFamily="34" charset="0"/>
              </a:rPr>
              <a:t> Project timeline</a:t>
            </a:r>
            <a:endParaRPr lang="en-GB" sz="6600" dirty="0">
              <a:solidFill>
                <a:prstClr val="black"/>
              </a:solidFill>
              <a:latin typeface="Trebuchet MS" panose="020B0603020202020204" pitchFamily="34" charset="0"/>
              <a:ea typeface="Cambria" panose="02040503050406030204" pitchFamily="18" charset="0"/>
              <a:cs typeface="Arial" panose="020B0604020202020204" pitchFamily="34" charset="0"/>
            </a:endParaRPr>
          </a:p>
        </p:txBody>
      </p:sp>
      <p:graphicFrame>
        <p:nvGraphicFramePr>
          <p:cNvPr id="3" name="Diagrama 2">
            <a:extLst>
              <a:ext uri="{FF2B5EF4-FFF2-40B4-BE49-F238E27FC236}">
                <a16:creationId xmlns:a16="http://schemas.microsoft.com/office/drawing/2014/main" id="{83D1D827-025A-4DF7-9AB1-80589F9FAE5F}"/>
              </a:ext>
            </a:extLst>
          </p:cNvPr>
          <p:cNvGraphicFramePr/>
          <p:nvPr/>
        </p:nvGraphicFramePr>
        <p:xfrm>
          <a:off x="316752" y="992957"/>
          <a:ext cx="11707907" cy="58650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544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grass, water, road&#10;&#10;Description automatically generated">
            <a:extLst>
              <a:ext uri="{FF2B5EF4-FFF2-40B4-BE49-F238E27FC236}">
                <a16:creationId xmlns:a16="http://schemas.microsoft.com/office/drawing/2014/main" id="{02374705-A507-4D51-90B9-1313A1807A8B}"/>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90820" y="-1"/>
            <a:ext cx="12482820" cy="7021586"/>
          </a:xfrm>
          <a:prstGeom prst="rect">
            <a:avLst/>
          </a:prstGeom>
        </p:spPr>
      </p:pic>
      <p:sp>
        <p:nvSpPr>
          <p:cNvPr id="5" name="Retângulo 4">
            <a:extLst>
              <a:ext uri="{FF2B5EF4-FFF2-40B4-BE49-F238E27FC236}">
                <a16:creationId xmlns:a16="http://schemas.microsoft.com/office/drawing/2014/main" id="{BB4B9683-3223-45D1-BCAC-F006AA52E129}"/>
              </a:ext>
            </a:extLst>
          </p:cNvPr>
          <p:cNvSpPr/>
          <p:nvPr/>
        </p:nvSpPr>
        <p:spPr>
          <a:xfrm>
            <a:off x="-2" y="4900613"/>
            <a:ext cx="12192001" cy="1957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9" name="Picture 4" descr="European Commission | Drupal.org">
            <a:extLst>
              <a:ext uri="{FF2B5EF4-FFF2-40B4-BE49-F238E27FC236}">
                <a16:creationId xmlns:a16="http://schemas.microsoft.com/office/drawing/2014/main" id="{0485C573-71BF-40FA-8B65-D02362E00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34" y="5061980"/>
            <a:ext cx="1400175" cy="971868"/>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id="{66169B17-E228-49C1-8A26-DED1A6C4D151}"/>
              </a:ext>
            </a:extLst>
          </p:cNvPr>
          <p:cNvSpPr txBox="1">
            <a:spLocks/>
          </p:cNvSpPr>
          <p:nvPr/>
        </p:nvSpPr>
        <p:spPr>
          <a:xfrm>
            <a:off x="1541237" y="4908107"/>
            <a:ext cx="663733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PT" sz="1400" dirty="0" err="1">
                <a:latin typeface="Trebuchet MS" panose="020B0603020202020204" pitchFamily="34" charset="0"/>
                <a:ea typeface="Cambria" panose="02040503050406030204" pitchFamily="18" charset="0"/>
              </a:rPr>
              <a:t>European</a:t>
            </a:r>
            <a:r>
              <a:rPr lang="pt-PT" sz="1400" dirty="0">
                <a:latin typeface="Trebuchet MS" panose="020B0603020202020204" pitchFamily="34" charset="0"/>
                <a:ea typeface="Cambria" panose="02040503050406030204" pitchFamily="18" charset="0"/>
              </a:rPr>
              <a:t> </a:t>
            </a:r>
            <a:r>
              <a:rPr lang="pt-PT" sz="1400" dirty="0" err="1">
                <a:latin typeface="Trebuchet MS" panose="020B0603020202020204" pitchFamily="34" charset="0"/>
                <a:ea typeface="Cambria" panose="02040503050406030204" pitchFamily="18" charset="0"/>
              </a:rPr>
              <a:t>Commission</a:t>
            </a:r>
            <a:r>
              <a:rPr lang="pt-PT" sz="1400" dirty="0">
                <a:latin typeface="Trebuchet MS" panose="020B0603020202020204" pitchFamily="34" charset="0"/>
                <a:ea typeface="Cambria" panose="02040503050406030204" pitchFamily="18" charset="0"/>
              </a:rPr>
              <a:t> </a:t>
            </a:r>
            <a:r>
              <a:rPr lang="pt-PT" sz="1400" dirty="0" err="1">
                <a:latin typeface="Trebuchet MS" panose="020B0603020202020204" pitchFamily="34" charset="0"/>
                <a:ea typeface="Cambria" panose="02040503050406030204" pitchFamily="18" charset="0"/>
              </a:rPr>
              <a:t>Directorate</a:t>
            </a:r>
            <a:r>
              <a:rPr lang="pt-PT" sz="1400" dirty="0">
                <a:latin typeface="Trebuchet MS" panose="020B0603020202020204" pitchFamily="34" charset="0"/>
                <a:ea typeface="Cambria" panose="02040503050406030204" pitchFamily="18" charset="0"/>
              </a:rPr>
              <a:t>-General for </a:t>
            </a:r>
            <a:r>
              <a:rPr lang="pt-PT" sz="1400" dirty="0" err="1">
                <a:latin typeface="Trebuchet MS" panose="020B0603020202020204" pitchFamily="34" charset="0"/>
                <a:ea typeface="Cambria" panose="02040503050406030204" pitchFamily="18" charset="0"/>
              </a:rPr>
              <a:t>Mobility</a:t>
            </a:r>
            <a:r>
              <a:rPr lang="pt-PT" sz="1400" dirty="0">
                <a:latin typeface="Trebuchet MS" panose="020B0603020202020204" pitchFamily="34" charset="0"/>
                <a:ea typeface="Cambria" panose="02040503050406030204" pitchFamily="18" charset="0"/>
              </a:rPr>
              <a:t> </a:t>
            </a:r>
            <a:r>
              <a:rPr lang="pt-PT" sz="1400" dirty="0" err="1">
                <a:latin typeface="Trebuchet MS" panose="020B0603020202020204" pitchFamily="34" charset="0"/>
                <a:ea typeface="Cambria" panose="02040503050406030204" pitchFamily="18" charset="0"/>
              </a:rPr>
              <a:t>and</a:t>
            </a:r>
            <a:r>
              <a:rPr lang="pt-PT" sz="1400" dirty="0">
                <a:latin typeface="Trebuchet MS" panose="020B0603020202020204" pitchFamily="34" charset="0"/>
                <a:ea typeface="Cambria" panose="02040503050406030204" pitchFamily="18" charset="0"/>
              </a:rPr>
              <a:t> </a:t>
            </a:r>
            <a:r>
              <a:rPr lang="pt-PT" sz="1400" dirty="0" err="1">
                <a:latin typeface="Trebuchet MS" panose="020B0603020202020204" pitchFamily="34" charset="0"/>
                <a:ea typeface="Cambria" panose="02040503050406030204" pitchFamily="18" charset="0"/>
              </a:rPr>
              <a:t>Transport</a:t>
            </a:r>
            <a:br>
              <a:rPr lang="pt-PT" sz="1400" dirty="0">
                <a:latin typeface="Trebuchet MS" panose="020B0603020202020204" pitchFamily="34" charset="0"/>
                <a:ea typeface="Cambria" panose="02040503050406030204" pitchFamily="18" charset="0"/>
              </a:rPr>
            </a:br>
            <a:r>
              <a:rPr lang="pt-PT" sz="1400" dirty="0" err="1">
                <a:latin typeface="Trebuchet MS" panose="020B0603020202020204" pitchFamily="34" charset="0"/>
                <a:ea typeface="Cambria" panose="02040503050406030204" pitchFamily="18" charset="0"/>
              </a:rPr>
              <a:t>Desk</a:t>
            </a:r>
            <a:r>
              <a:rPr lang="pt-PT" sz="1400" dirty="0">
                <a:latin typeface="Trebuchet MS" panose="020B0603020202020204" pitchFamily="34" charset="0"/>
                <a:ea typeface="Cambria" panose="02040503050406030204" pitchFamily="18" charset="0"/>
              </a:rPr>
              <a:t> </a:t>
            </a:r>
            <a:r>
              <a:rPr lang="pt-PT" sz="1400" dirty="0" err="1">
                <a:latin typeface="Trebuchet MS" panose="020B0603020202020204" pitchFamily="34" charset="0"/>
                <a:ea typeface="Cambria" panose="02040503050406030204" pitchFamily="18" charset="0"/>
              </a:rPr>
              <a:t>Officer</a:t>
            </a:r>
            <a:r>
              <a:rPr lang="pt-PT" sz="1400" dirty="0">
                <a:latin typeface="Trebuchet MS" panose="020B0603020202020204" pitchFamily="34" charset="0"/>
                <a:ea typeface="Cambria" panose="02040503050406030204" pitchFamily="18" charset="0"/>
              </a:rPr>
              <a:t>: </a:t>
            </a:r>
            <a:r>
              <a:rPr lang="pt-PT" sz="1400" dirty="0" err="1">
                <a:latin typeface="Trebuchet MS" panose="020B0603020202020204" pitchFamily="34" charset="0"/>
                <a:ea typeface="Cambria" panose="02040503050406030204" pitchFamily="18" charset="0"/>
              </a:rPr>
              <a:t>Fons</a:t>
            </a:r>
            <a:r>
              <a:rPr lang="pt-PT" sz="1400" dirty="0">
                <a:latin typeface="Trebuchet MS" panose="020B0603020202020204" pitchFamily="34" charset="0"/>
                <a:ea typeface="Cambria" panose="02040503050406030204" pitchFamily="18" charset="0"/>
              </a:rPr>
              <a:t> VERHELST</a:t>
            </a:r>
          </a:p>
        </p:txBody>
      </p:sp>
      <p:pic>
        <p:nvPicPr>
          <p:cNvPr id="8" name="Imagem 7" descr="Uma imagem com mapa&#10;&#10;Descrição gerada automaticamente">
            <a:extLst>
              <a:ext uri="{FF2B5EF4-FFF2-40B4-BE49-F238E27FC236}">
                <a16:creationId xmlns:a16="http://schemas.microsoft.com/office/drawing/2014/main" id="{1C8462A5-4703-48FB-B3BD-D2CD03004AF7}"/>
              </a:ext>
            </a:extLst>
          </p:cNvPr>
          <p:cNvPicPr>
            <a:picLocks noChangeAspect="1"/>
          </p:cNvPicPr>
          <p:nvPr/>
        </p:nvPicPr>
        <p:blipFill rotWithShape="1">
          <a:blip r:embed="rId4">
            <a:extLst>
              <a:ext uri="{28A0092B-C50C-407E-A947-70E740481C1C}">
                <a14:useLocalDpi xmlns:a14="http://schemas.microsoft.com/office/drawing/2010/main" val="0"/>
              </a:ext>
            </a:extLst>
          </a:blip>
          <a:srcRect l="24342" r="43244"/>
          <a:stretch/>
        </p:blipFill>
        <p:spPr>
          <a:xfrm>
            <a:off x="9413271" y="0"/>
            <a:ext cx="2778729" cy="6858000"/>
          </a:xfrm>
          <a:prstGeom prst="rect">
            <a:avLst/>
          </a:prstGeom>
        </p:spPr>
      </p:pic>
      <p:grpSp>
        <p:nvGrpSpPr>
          <p:cNvPr id="11" name="Agrupar 10">
            <a:extLst>
              <a:ext uri="{FF2B5EF4-FFF2-40B4-BE49-F238E27FC236}">
                <a16:creationId xmlns:a16="http://schemas.microsoft.com/office/drawing/2014/main" id="{7A96C20E-73B3-49EF-B183-5D728475E545}"/>
              </a:ext>
            </a:extLst>
          </p:cNvPr>
          <p:cNvGrpSpPr/>
          <p:nvPr/>
        </p:nvGrpSpPr>
        <p:grpSpPr>
          <a:xfrm>
            <a:off x="-1" y="6131529"/>
            <a:ext cx="12115017" cy="726471"/>
            <a:chOff x="-1" y="6131529"/>
            <a:chExt cx="12115017" cy="726471"/>
          </a:xfrm>
        </p:grpSpPr>
        <p:pic>
          <p:nvPicPr>
            <p:cNvPr id="12" name="Imagem 11" descr="Uma imagem com captura de ecrã&#10;&#10;Descrição gerada automaticamente">
              <a:extLst>
                <a:ext uri="{FF2B5EF4-FFF2-40B4-BE49-F238E27FC236}">
                  <a16:creationId xmlns:a16="http://schemas.microsoft.com/office/drawing/2014/main" id="{FF4BB80C-72B6-4FA4-9E67-651D20A7F54B}"/>
                </a:ext>
              </a:extLst>
            </p:cNvPr>
            <p:cNvPicPr>
              <a:picLocks noChangeAspect="1"/>
            </p:cNvPicPr>
            <p:nvPr/>
          </p:nvPicPr>
          <p:blipFill rotWithShape="1">
            <a:blip r:embed="rId5">
              <a:extLst>
                <a:ext uri="{28A0092B-C50C-407E-A947-70E740481C1C}">
                  <a14:useLocalDpi xmlns:a14="http://schemas.microsoft.com/office/drawing/2010/main" val="0"/>
                </a:ext>
              </a:extLst>
            </a:blip>
            <a:srcRect t="84271" b="8541"/>
            <a:stretch/>
          </p:blipFill>
          <p:spPr>
            <a:xfrm>
              <a:off x="-1" y="6189112"/>
              <a:ext cx="6010088" cy="611300"/>
            </a:xfrm>
            <a:prstGeom prst="rect">
              <a:avLst/>
            </a:prstGeom>
          </p:spPr>
        </p:pic>
        <p:pic>
          <p:nvPicPr>
            <p:cNvPr id="15" name="Imagem 14" descr="Uma imagem com captura de ecrã&#10;&#10;Descrição gerada automaticamente">
              <a:extLst>
                <a:ext uri="{FF2B5EF4-FFF2-40B4-BE49-F238E27FC236}">
                  <a16:creationId xmlns:a16="http://schemas.microsoft.com/office/drawing/2014/main" id="{538C7A6C-9CF4-4CE8-B465-DBD2FDBCCC0F}"/>
                </a:ext>
              </a:extLst>
            </p:cNvPr>
            <p:cNvPicPr>
              <a:picLocks noChangeAspect="1"/>
            </p:cNvPicPr>
            <p:nvPr/>
          </p:nvPicPr>
          <p:blipFill rotWithShape="1">
            <a:blip r:embed="rId5">
              <a:extLst>
                <a:ext uri="{28A0092B-C50C-407E-A947-70E740481C1C}">
                  <a14:useLocalDpi xmlns:a14="http://schemas.microsoft.com/office/drawing/2010/main" val="0"/>
                </a:ext>
              </a:extLst>
            </a:blip>
            <a:srcRect t="91458"/>
            <a:stretch/>
          </p:blipFill>
          <p:spPr>
            <a:xfrm>
              <a:off x="6104928" y="6131529"/>
              <a:ext cx="6010088" cy="726471"/>
            </a:xfrm>
            <a:prstGeom prst="rect">
              <a:avLst/>
            </a:prstGeom>
          </p:spPr>
        </p:pic>
        <p:pic>
          <p:nvPicPr>
            <p:cNvPr id="16" name="Imagem 15" descr="Uma imagem com texto&#10;&#10;Descrição gerada automaticamente">
              <a:extLst>
                <a:ext uri="{FF2B5EF4-FFF2-40B4-BE49-F238E27FC236}">
                  <a16:creationId xmlns:a16="http://schemas.microsoft.com/office/drawing/2014/main" id="{2A12B2ED-2862-4359-810A-1407E32563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9972" y="6327323"/>
              <a:ext cx="1104005" cy="395261"/>
            </a:xfrm>
            <a:prstGeom prst="rect">
              <a:avLst/>
            </a:prstGeom>
          </p:spPr>
        </p:pic>
      </p:grpSp>
      <p:sp>
        <p:nvSpPr>
          <p:cNvPr id="17" name="Título 1">
            <a:extLst>
              <a:ext uri="{FF2B5EF4-FFF2-40B4-BE49-F238E27FC236}">
                <a16:creationId xmlns:a16="http://schemas.microsoft.com/office/drawing/2014/main" id="{373B46A3-DBA3-466B-9217-556A116C4094}"/>
              </a:ext>
            </a:extLst>
          </p:cNvPr>
          <p:cNvSpPr txBox="1">
            <a:spLocks/>
          </p:cNvSpPr>
          <p:nvPr/>
        </p:nvSpPr>
        <p:spPr>
          <a:xfrm>
            <a:off x="1235051" y="288512"/>
            <a:ext cx="8270081" cy="54671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pt-PT" sz="4400" dirty="0" err="1">
                <a:latin typeface="Trebuchet MS" panose="020B0603020202020204" pitchFamily="34" charset="0"/>
                <a:ea typeface="Cambria" panose="02040503050406030204" pitchFamily="18" charset="0"/>
                <a:cs typeface="Arial" panose="020B0604020202020204" pitchFamily="34" charset="0"/>
              </a:rPr>
              <a:t>Thank</a:t>
            </a:r>
            <a:r>
              <a:rPr lang="pt-PT" sz="4400" dirty="0">
                <a:latin typeface="Trebuchet MS" panose="020B0603020202020204" pitchFamily="34" charset="0"/>
                <a:ea typeface="Cambria" panose="02040503050406030204" pitchFamily="18" charset="0"/>
                <a:cs typeface="Arial" panose="020B0604020202020204" pitchFamily="34" charset="0"/>
              </a:rPr>
              <a:t> </a:t>
            </a:r>
            <a:r>
              <a:rPr lang="pt-PT" sz="4400" dirty="0" err="1">
                <a:latin typeface="Trebuchet MS" panose="020B0603020202020204" pitchFamily="34" charset="0"/>
                <a:ea typeface="Cambria" panose="02040503050406030204" pitchFamily="18" charset="0"/>
                <a:cs typeface="Arial" panose="020B0604020202020204" pitchFamily="34" charset="0"/>
              </a:rPr>
              <a:t>you</a:t>
            </a:r>
            <a:endParaRPr lang="pt-PT" sz="4400" dirty="0">
              <a:latin typeface="Trebuchet MS" panose="020B0603020202020204" pitchFamily="34" charset="0"/>
              <a:ea typeface="Cambria" panose="02040503050406030204" pitchFamily="18" charset="0"/>
              <a:cs typeface="Arial" panose="020B0604020202020204" pitchFamily="34" charset="0"/>
            </a:endParaRPr>
          </a:p>
          <a:p>
            <a:pPr>
              <a:lnSpc>
                <a:spcPct val="100000"/>
              </a:lnSpc>
            </a:pPr>
            <a:br>
              <a:rPr lang="pt-PT" sz="2700" dirty="0">
                <a:latin typeface="Trebuchet MS" panose="020B0603020202020204" pitchFamily="34" charset="0"/>
                <a:ea typeface="Cambria" panose="02040503050406030204" pitchFamily="18" charset="0"/>
                <a:cs typeface="Arial" panose="020B0604020202020204" pitchFamily="34" charset="0"/>
              </a:rPr>
            </a:br>
            <a:r>
              <a:rPr lang="pt-PT" sz="2700" dirty="0">
                <a:latin typeface="Trebuchet MS" panose="020B0603020202020204" pitchFamily="34" charset="0"/>
                <a:ea typeface="Cambria" panose="02040503050406030204" pitchFamily="18" charset="0"/>
                <a:cs typeface="Arial" panose="020B0604020202020204" pitchFamily="34" charset="0"/>
              </a:rPr>
              <a:t>WP0Leader - pedro.barradas@armis.pt</a:t>
            </a:r>
            <a:br>
              <a:rPr lang="pt-PT" sz="2700" dirty="0">
                <a:latin typeface="Trebuchet MS" panose="020B0603020202020204" pitchFamily="34" charset="0"/>
                <a:ea typeface="Cambria" panose="02040503050406030204" pitchFamily="18" charset="0"/>
                <a:cs typeface="Arial" panose="020B0604020202020204" pitchFamily="34" charset="0"/>
              </a:rPr>
            </a:br>
            <a:br>
              <a:rPr lang="pt-PT" sz="2700" dirty="0">
                <a:latin typeface="Trebuchet MS" panose="020B0603020202020204" pitchFamily="34" charset="0"/>
                <a:ea typeface="Cambria" panose="02040503050406030204" pitchFamily="18" charset="0"/>
                <a:cs typeface="Arial" panose="020B0604020202020204" pitchFamily="34" charset="0"/>
              </a:rPr>
            </a:br>
            <a:endParaRPr lang="pt-PT" dirty="0">
              <a:latin typeface="Trebuchet MS" panose="020B0603020202020204" pitchFamily="34" charset="0"/>
              <a:ea typeface="Cambria" panose="02040503050406030204" pitchFamily="18" charset="0"/>
              <a:cs typeface="Arial" panose="020B0604020202020204" pitchFamily="34" charset="0"/>
            </a:endParaRPr>
          </a:p>
        </p:txBody>
      </p:sp>
      <p:pic>
        <p:nvPicPr>
          <p:cNvPr id="18" name="Graphic 58">
            <a:extLst>
              <a:ext uri="{FF2B5EF4-FFF2-40B4-BE49-F238E27FC236}">
                <a16:creationId xmlns:a16="http://schemas.microsoft.com/office/drawing/2014/main" id="{A6FDBEA4-AC64-44E2-B342-9B1ABF9430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81634" y="3730118"/>
            <a:ext cx="943533" cy="943533"/>
          </a:xfrm>
          <a:prstGeom prst="rect">
            <a:avLst/>
          </a:prstGeom>
        </p:spPr>
      </p:pic>
    </p:spTree>
    <p:extLst>
      <p:ext uri="{BB962C8B-B14F-4D97-AF65-F5344CB8AC3E}">
        <p14:creationId xmlns:p14="http://schemas.microsoft.com/office/powerpoint/2010/main" val="233105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grass, water, road&#10;&#10;Description automatically generated">
            <a:extLst>
              <a:ext uri="{FF2B5EF4-FFF2-40B4-BE49-F238E27FC236}">
                <a16:creationId xmlns:a16="http://schemas.microsoft.com/office/drawing/2014/main" id="{02374705-A507-4D51-90B9-1313A1807A8B}"/>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290820" y="-1"/>
            <a:ext cx="12482820" cy="7021586"/>
          </a:xfrm>
          <a:prstGeom prst="rect">
            <a:avLst/>
          </a:prstGeom>
        </p:spPr>
      </p:pic>
      <p:sp>
        <p:nvSpPr>
          <p:cNvPr id="5" name="Retângulo 4">
            <a:extLst>
              <a:ext uri="{FF2B5EF4-FFF2-40B4-BE49-F238E27FC236}">
                <a16:creationId xmlns:a16="http://schemas.microsoft.com/office/drawing/2014/main" id="{BB4B9683-3223-45D1-BCAC-F006AA52E129}"/>
              </a:ext>
            </a:extLst>
          </p:cNvPr>
          <p:cNvSpPr/>
          <p:nvPr/>
        </p:nvSpPr>
        <p:spPr>
          <a:xfrm>
            <a:off x="-2" y="4900613"/>
            <a:ext cx="12192001" cy="1957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9" name="Picture 4" descr="European Commission | Drupal.org">
            <a:extLst>
              <a:ext uri="{FF2B5EF4-FFF2-40B4-BE49-F238E27FC236}">
                <a16:creationId xmlns:a16="http://schemas.microsoft.com/office/drawing/2014/main" id="{0485C573-71BF-40FA-8B65-D02362E003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34" y="5061980"/>
            <a:ext cx="1400175" cy="971868"/>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id="{66169B17-E228-49C1-8A26-DED1A6C4D151}"/>
              </a:ext>
            </a:extLst>
          </p:cNvPr>
          <p:cNvSpPr txBox="1">
            <a:spLocks/>
          </p:cNvSpPr>
          <p:nvPr/>
        </p:nvSpPr>
        <p:spPr>
          <a:xfrm>
            <a:off x="1541237" y="4908107"/>
            <a:ext cx="663733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PT" sz="1400" dirty="0" err="1">
                <a:latin typeface="Trebuchet MS" panose="020B0603020202020204" pitchFamily="34" charset="0"/>
                <a:ea typeface="Cambria" panose="02040503050406030204" pitchFamily="18" charset="0"/>
              </a:rPr>
              <a:t>European</a:t>
            </a:r>
            <a:r>
              <a:rPr lang="pt-PT" sz="1400" dirty="0">
                <a:latin typeface="Trebuchet MS" panose="020B0603020202020204" pitchFamily="34" charset="0"/>
                <a:ea typeface="Cambria" panose="02040503050406030204" pitchFamily="18" charset="0"/>
              </a:rPr>
              <a:t> </a:t>
            </a:r>
            <a:r>
              <a:rPr lang="pt-PT" sz="1400" dirty="0" err="1">
                <a:latin typeface="Trebuchet MS" panose="020B0603020202020204" pitchFamily="34" charset="0"/>
                <a:ea typeface="Cambria" panose="02040503050406030204" pitchFamily="18" charset="0"/>
              </a:rPr>
              <a:t>Commission</a:t>
            </a:r>
            <a:r>
              <a:rPr lang="pt-PT" sz="1400" dirty="0">
                <a:latin typeface="Trebuchet MS" panose="020B0603020202020204" pitchFamily="34" charset="0"/>
                <a:ea typeface="Cambria" panose="02040503050406030204" pitchFamily="18" charset="0"/>
              </a:rPr>
              <a:t> </a:t>
            </a:r>
            <a:r>
              <a:rPr lang="pt-PT" sz="1400" dirty="0" err="1">
                <a:latin typeface="Trebuchet MS" panose="020B0603020202020204" pitchFamily="34" charset="0"/>
                <a:ea typeface="Cambria" panose="02040503050406030204" pitchFamily="18" charset="0"/>
              </a:rPr>
              <a:t>Directorate</a:t>
            </a:r>
            <a:r>
              <a:rPr lang="pt-PT" sz="1400" dirty="0">
                <a:latin typeface="Trebuchet MS" panose="020B0603020202020204" pitchFamily="34" charset="0"/>
                <a:ea typeface="Cambria" panose="02040503050406030204" pitchFamily="18" charset="0"/>
              </a:rPr>
              <a:t>-General for </a:t>
            </a:r>
            <a:r>
              <a:rPr lang="pt-PT" sz="1400" dirty="0" err="1">
                <a:latin typeface="Trebuchet MS" panose="020B0603020202020204" pitchFamily="34" charset="0"/>
                <a:ea typeface="Cambria" panose="02040503050406030204" pitchFamily="18" charset="0"/>
              </a:rPr>
              <a:t>Mobility</a:t>
            </a:r>
            <a:r>
              <a:rPr lang="pt-PT" sz="1400" dirty="0">
                <a:latin typeface="Trebuchet MS" panose="020B0603020202020204" pitchFamily="34" charset="0"/>
                <a:ea typeface="Cambria" panose="02040503050406030204" pitchFamily="18" charset="0"/>
              </a:rPr>
              <a:t> </a:t>
            </a:r>
            <a:r>
              <a:rPr lang="pt-PT" sz="1400" dirty="0" err="1">
                <a:latin typeface="Trebuchet MS" panose="020B0603020202020204" pitchFamily="34" charset="0"/>
                <a:ea typeface="Cambria" panose="02040503050406030204" pitchFamily="18" charset="0"/>
              </a:rPr>
              <a:t>and</a:t>
            </a:r>
            <a:r>
              <a:rPr lang="pt-PT" sz="1400" dirty="0">
                <a:latin typeface="Trebuchet MS" panose="020B0603020202020204" pitchFamily="34" charset="0"/>
                <a:ea typeface="Cambria" panose="02040503050406030204" pitchFamily="18" charset="0"/>
              </a:rPr>
              <a:t> </a:t>
            </a:r>
            <a:r>
              <a:rPr lang="pt-PT" sz="1400" dirty="0" err="1">
                <a:latin typeface="Trebuchet MS" panose="020B0603020202020204" pitchFamily="34" charset="0"/>
                <a:ea typeface="Cambria" panose="02040503050406030204" pitchFamily="18" charset="0"/>
              </a:rPr>
              <a:t>Transport</a:t>
            </a:r>
            <a:br>
              <a:rPr lang="pt-PT" sz="1400" dirty="0">
                <a:latin typeface="Trebuchet MS" panose="020B0603020202020204" pitchFamily="34" charset="0"/>
                <a:ea typeface="Cambria" panose="02040503050406030204" pitchFamily="18" charset="0"/>
              </a:rPr>
            </a:br>
            <a:r>
              <a:rPr lang="pt-PT" sz="1400" dirty="0" err="1">
                <a:latin typeface="Trebuchet MS" panose="020B0603020202020204" pitchFamily="34" charset="0"/>
                <a:ea typeface="Cambria" panose="02040503050406030204" pitchFamily="18" charset="0"/>
              </a:rPr>
              <a:t>Desk</a:t>
            </a:r>
            <a:r>
              <a:rPr lang="pt-PT" sz="1400" dirty="0">
                <a:latin typeface="Trebuchet MS" panose="020B0603020202020204" pitchFamily="34" charset="0"/>
                <a:ea typeface="Cambria" panose="02040503050406030204" pitchFamily="18" charset="0"/>
              </a:rPr>
              <a:t> </a:t>
            </a:r>
            <a:r>
              <a:rPr lang="pt-PT" sz="1400" dirty="0" err="1">
                <a:latin typeface="Trebuchet MS" panose="020B0603020202020204" pitchFamily="34" charset="0"/>
                <a:ea typeface="Cambria" panose="02040503050406030204" pitchFamily="18" charset="0"/>
              </a:rPr>
              <a:t>Officer</a:t>
            </a:r>
            <a:r>
              <a:rPr lang="pt-PT" sz="1400" dirty="0">
                <a:latin typeface="Trebuchet MS" panose="020B0603020202020204" pitchFamily="34" charset="0"/>
                <a:ea typeface="Cambria" panose="02040503050406030204" pitchFamily="18" charset="0"/>
              </a:rPr>
              <a:t>: </a:t>
            </a:r>
            <a:r>
              <a:rPr lang="pt-PT" sz="1400" dirty="0" err="1">
                <a:latin typeface="Trebuchet MS" panose="020B0603020202020204" pitchFamily="34" charset="0"/>
                <a:ea typeface="Cambria" panose="02040503050406030204" pitchFamily="18" charset="0"/>
              </a:rPr>
              <a:t>Fons</a:t>
            </a:r>
            <a:r>
              <a:rPr lang="pt-PT" sz="1400" dirty="0">
                <a:latin typeface="Trebuchet MS" panose="020B0603020202020204" pitchFamily="34" charset="0"/>
                <a:ea typeface="Cambria" panose="02040503050406030204" pitchFamily="18" charset="0"/>
              </a:rPr>
              <a:t> VERHELST</a:t>
            </a:r>
          </a:p>
        </p:txBody>
      </p:sp>
      <p:pic>
        <p:nvPicPr>
          <p:cNvPr id="8" name="Imagem 7" descr="Uma imagem com mapa&#10;&#10;Descrição gerada automaticamente">
            <a:extLst>
              <a:ext uri="{FF2B5EF4-FFF2-40B4-BE49-F238E27FC236}">
                <a16:creationId xmlns:a16="http://schemas.microsoft.com/office/drawing/2014/main" id="{1C8462A5-4703-48FB-B3BD-D2CD03004AF7}"/>
              </a:ext>
            </a:extLst>
          </p:cNvPr>
          <p:cNvPicPr>
            <a:picLocks noChangeAspect="1"/>
          </p:cNvPicPr>
          <p:nvPr/>
        </p:nvPicPr>
        <p:blipFill rotWithShape="1">
          <a:blip r:embed="rId5">
            <a:extLst>
              <a:ext uri="{28A0092B-C50C-407E-A947-70E740481C1C}">
                <a14:useLocalDpi xmlns:a14="http://schemas.microsoft.com/office/drawing/2010/main" val="0"/>
              </a:ext>
            </a:extLst>
          </a:blip>
          <a:srcRect l="24342" r="43244"/>
          <a:stretch/>
        </p:blipFill>
        <p:spPr>
          <a:xfrm>
            <a:off x="9413271" y="0"/>
            <a:ext cx="2778729" cy="6858000"/>
          </a:xfrm>
          <a:prstGeom prst="rect">
            <a:avLst/>
          </a:prstGeom>
        </p:spPr>
      </p:pic>
      <p:grpSp>
        <p:nvGrpSpPr>
          <p:cNvPr id="11" name="Agrupar 10">
            <a:extLst>
              <a:ext uri="{FF2B5EF4-FFF2-40B4-BE49-F238E27FC236}">
                <a16:creationId xmlns:a16="http://schemas.microsoft.com/office/drawing/2014/main" id="{7A96C20E-73B3-49EF-B183-5D728475E545}"/>
              </a:ext>
            </a:extLst>
          </p:cNvPr>
          <p:cNvGrpSpPr/>
          <p:nvPr/>
        </p:nvGrpSpPr>
        <p:grpSpPr>
          <a:xfrm>
            <a:off x="-1" y="6131529"/>
            <a:ext cx="12115017" cy="726471"/>
            <a:chOff x="-1" y="6131529"/>
            <a:chExt cx="12115017" cy="726471"/>
          </a:xfrm>
        </p:grpSpPr>
        <p:pic>
          <p:nvPicPr>
            <p:cNvPr id="12" name="Imagem 11" descr="Uma imagem com captura de ecrã&#10;&#10;Descrição gerada automaticamente">
              <a:extLst>
                <a:ext uri="{FF2B5EF4-FFF2-40B4-BE49-F238E27FC236}">
                  <a16:creationId xmlns:a16="http://schemas.microsoft.com/office/drawing/2014/main" id="{FF4BB80C-72B6-4FA4-9E67-651D20A7F54B}"/>
                </a:ext>
              </a:extLst>
            </p:cNvPr>
            <p:cNvPicPr>
              <a:picLocks noChangeAspect="1"/>
            </p:cNvPicPr>
            <p:nvPr/>
          </p:nvPicPr>
          <p:blipFill rotWithShape="1">
            <a:blip r:embed="rId6">
              <a:extLst>
                <a:ext uri="{28A0092B-C50C-407E-A947-70E740481C1C}">
                  <a14:useLocalDpi xmlns:a14="http://schemas.microsoft.com/office/drawing/2010/main" val="0"/>
                </a:ext>
              </a:extLst>
            </a:blip>
            <a:srcRect t="84271" b="8541"/>
            <a:stretch/>
          </p:blipFill>
          <p:spPr>
            <a:xfrm>
              <a:off x="-1" y="6189112"/>
              <a:ext cx="6010088" cy="611300"/>
            </a:xfrm>
            <a:prstGeom prst="rect">
              <a:avLst/>
            </a:prstGeom>
          </p:spPr>
        </p:pic>
        <p:pic>
          <p:nvPicPr>
            <p:cNvPr id="15" name="Imagem 14" descr="Uma imagem com captura de ecrã&#10;&#10;Descrição gerada automaticamente">
              <a:extLst>
                <a:ext uri="{FF2B5EF4-FFF2-40B4-BE49-F238E27FC236}">
                  <a16:creationId xmlns:a16="http://schemas.microsoft.com/office/drawing/2014/main" id="{538C7A6C-9CF4-4CE8-B465-DBD2FDBCCC0F}"/>
                </a:ext>
              </a:extLst>
            </p:cNvPr>
            <p:cNvPicPr>
              <a:picLocks noChangeAspect="1"/>
            </p:cNvPicPr>
            <p:nvPr/>
          </p:nvPicPr>
          <p:blipFill rotWithShape="1">
            <a:blip r:embed="rId6">
              <a:extLst>
                <a:ext uri="{28A0092B-C50C-407E-A947-70E740481C1C}">
                  <a14:useLocalDpi xmlns:a14="http://schemas.microsoft.com/office/drawing/2010/main" val="0"/>
                </a:ext>
              </a:extLst>
            </a:blip>
            <a:srcRect t="91458"/>
            <a:stretch/>
          </p:blipFill>
          <p:spPr>
            <a:xfrm>
              <a:off x="6104928" y="6131529"/>
              <a:ext cx="6010088" cy="726471"/>
            </a:xfrm>
            <a:prstGeom prst="rect">
              <a:avLst/>
            </a:prstGeom>
          </p:spPr>
        </p:pic>
        <p:pic>
          <p:nvPicPr>
            <p:cNvPr id="16" name="Imagem 15" descr="Uma imagem com texto&#10;&#10;Descrição gerada automaticamente">
              <a:extLst>
                <a:ext uri="{FF2B5EF4-FFF2-40B4-BE49-F238E27FC236}">
                  <a16:creationId xmlns:a16="http://schemas.microsoft.com/office/drawing/2014/main" id="{2A12B2ED-2862-4359-810A-1407E32563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09972" y="6327323"/>
              <a:ext cx="1104005" cy="395261"/>
            </a:xfrm>
            <a:prstGeom prst="rect">
              <a:avLst/>
            </a:prstGeom>
          </p:spPr>
        </p:pic>
      </p:grpSp>
      <p:sp>
        <p:nvSpPr>
          <p:cNvPr id="17" name="Título 1">
            <a:extLst>
              <a:ext uri="{FF2B5EF4-FFF2-40B4-BE49-F238E27FC236}">
                <a16:creationId xmlns:a16="http://schemas.microsoft.com/office/drawing/2014/main" id="{373B46A3-DBA3-466B-9217-556A116C4094}"/>
              </a:ext>
            </a:extLst>
          </p:cNvPr>
          <p:cNvSpPr txBox="1">
            <a:spLocks/>
          </p:cNvSpPr>
          <p:nvPr/>
        </p:nvSpPr>
        <p:spPr>
          <a:xfrm>
            <a:off x="1235051" y="288512"/>
            <a:ext cx="8270081" cy="54671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pt-PT" sz="4400" dirty="0">
                <a:latin typeface="Trebuchet MS" panose="020B0603020202020204" pitchFamily="34" charset="0"/>
                <a:ea typeface="Cambria" panose="02040503050406030204" pitchFamily="18" charset="0"/>
                <a:cs typeface="Arial" panose="020B0604020202020204" pitchFamily="34" charset="0"/>
              </a:rPr>
              <a:t>UVAR BOX</a:t>
            </a:r>
          </a:p>
          <a:p>
            <a:pPr>
              <a:lnSpc>
                <a:spcPct val="100000"/>
              </a:lnSpc>
            </a:pPr>
            <a:br>
              <a:rPr lang="pt-PT" sz="2700" dirty="0">
                <a:latin typeface="Trebuchet MS" panose="020B0603020202020204" pitchFamily="34" charset="0"/>
                <a:ea typeface="Cambria" panose="02040503050406030204" pitchFamily="18" charset="0"/>
                <a:cs typeface="Arial" panose="020B0604020202020204" pitchFamily="34" charset="0"/>
              </a:rPr>
            </a:br>
            <a:r>
              <a:rPr lang="pt-PT" sz="2700" dirty="0">
                <a:latin typeface="Trebuchet MS" panose="020B0603020202020204" pitchFamily="34" charset="0"/>
                <a:ea typeface="Cambria" panose="02040503050406030204" pitchFamily="18" charset="0"/>
                <a:cs typeface="Arial" panose="020B0604020202020204" pitchFamily="34" charset="0"/>
              </a:rPr>
              <a:t>WP0Leader - pedro.barradas@armis.pt</a:t>
            </a:r>
            <a:br>
              <a:rPr lang="pt-PT" sz="2700" dirty="0">
                <a:latin typeface="Trebuchet MS" panose="020B0603020202020204" pitchFamily="34" charset="0"/>
                <a:ea typeface="Cambria" panose="02040503050406030204" pitchFamily="18" charset="0"/>
                <a:cs typeface="Arial" panose="020B0604020202020204" pitchFamily="34" charset="0"/>
              </a:rPr>
            </a:br>
            <a:br>
              <a:rPr lang="pt-PT" sz="2700" dirty="0">
                <a:latin typeface="Trebuchet MS" panose="020B0603020202020204" pitchFamily="34" charset="0"/>
                <a:ea typeface="Cambria" panose="02040503050406030204" pitchFamily="18" charset="0"/>
                <a:cs typeface="Arial" panose="020B0604020202020204" pitchFamily="34" charset="0"/>
              </a:rPr>
            </a:br>
            <a:endParaRPr lang="pt-PT" dirty="0">
              <a:latin typeface="Trebuchet MS" panose="020B0603020202020204" pitchFamily="34" charset="0"/>
              <a:ea typeface="Cambria" panose="02040503050406030204" pitchFamily="18" charset="0"/>
              <a:cs typeface="Arial" panose="020B0604020202020204" pitchFamily="34" charset="0"/>
            </a:endParaRPr>
          </a:p>
        </p:txBody>
      </p:sp>
      <p:pic>
        <p:nvPicPr>
          <p:cNvPr id="18" name="Graphic 58">
            <a:extLst>
              <a:ext uri="{FF2B5EF4-FFF2-40B4-BE49-F238E27FC236}">
                <a16:creationId xmlns:a16="http://schemas.microsoft.com/office/drawing/2014/main" id="{A6FDBEA4-AC64-44E2-B342-9B1ABF94302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81634" y="3730118"/>
            <a:ext cx="943533" cy="943533"/>
          </a:xfrm>
          <a:prstGeom prst="rect">
            <a:avLst/>
          </a:prstGeom>
        </p:spPr>
      </p:pic>
    </p:spTree>
    <p:extLst>
      <p:ext uri="{BB962C8B-B14F-4D97-AF65-F5344CB8AC3E}">
        <p14:creationId xmlns:p14="http://schemas.microsoft.com/office/powerpoint/2010/main" val="398208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1156B-CF7C-4127-A427-D73B3D97ED30}" type="slidenum">
              <a:rPr kumimoji="0" lang="en-GB" sz="1050" b="0" i="0" u="none" strike="noStrike" kern="1200" cap="none" spc="0" normalizeH="0" baseline="0" noProof="0" smtClean="0">
                <a:ln>
                  <a:noFill/>
                </a:ln>
                <a:solidFill>
                  <a:srgbClr val="303434">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50" b="0" i="0" u="none" strike="noStrike" kern="1200" cap="none" spc="0" normalizeH="0" baseline="0" noProof="0" dirty="0">
              <a:ln>
                <a:noFill/>
              </a:ln>
              <a:solidFill>
                <a:srgbClr val="303434">
                  <a:tint val="75000"/>
                </a:srgbClr>
              </a:solidFill>
              <a:effectLst/>
              <a:uLnTx/>
              <a:uFillTx/>
              <a:latin typeface="Arial"/>
              <a:ea typeface="+mn-ea"/>
              <a:cs typeface="+mn-cs"/>
            </a:endParaRPr>
          </a:p>
        </p:txBody>
      </p:sp>
      <p:pic>
        <p:nvPicPr>
          <p:cNvPr id="21" name="Imagem 20">
            <a:extLst>
              <a:ext uri="{FF2B5EF4-FFF2-40B4-BE49-F238E27FC236}">
                <a16:creationId xmlns:a16="http://schemas.microsoft.com/office/drawing/2014/main" id="{0A618530-2398-4406-A725-0BEB0ACBECBB}"/>
              </a:ext>
            </a:extLst>
          </p:cNvPr>
          <p:cNvPicPr>
            <a:picLocks noChangeAspect="1"/>
          </p:cNvPicPr>
          <p:nvPr/>
        </p:nvPicPr>
        <p:blipFill>
          <a:blip r:embed="rId3">
            <a:duotone>
              <a:srgbClr val="70AD47">
                <a:shade val="45000"/>
                <a:satMod val="135000"/>
              </a:srgbClr>
              <a:prstClr val="white"/>
            </a:duotone>
          </a:blip>
          <a:stretch>
            <a:fillRect/>
          </a:stretch>
        </p:blipFill>
        <p:spPr>
          <a:xfrm>
            <a:off x="2724531" y="2085720"/>
            <a:ext cx="5715000" cy="2981325"/>
          </a:xfrm>
          <a:prstGeom prst="rect">
            <a:avLst/>
          </a:prstGeom>
        </p:spPr>
      </p:pic>
      <p:pic>
        <p:nvPicPr>
          <p:cNvPr id="22" name="Imagem 21">
            <a:extLst>
              <a:ext uri="{FF2B5EF4-FFF2-40B4-BE49-F238E27FC236}">
                <a16:creationId xmlns:a16="http://schemas.microsoft.com/office/drawing/2014/main" id="{2E9A9DC4-7A78-4707-8348-0288B09046A3}"/>
              </a:ext>
            </a:extLst>
          </p:cNvPr>
          <p:cNvPicPr>
            <a:picLocks noChangeAspect="1"/>
          </p:cNvPicPr>
          <p:nvPr/>
        </p:nvPicPr>
        <p:blipFill rotWithShape="1">
          <a:blip r:embed="rId4">
            <a:clrChange>
              <a:clrFrom>
                <a:srgbClr val="F7F7F7"/>
              </a:clrFrom>
              <a:clrTo>
                <a:srgbClr val="F7F7F7">
                  <a:alpha val="0"/>
                </a:srgbClr>
              </a:clrTo>
            </a:clrChange>
            <a:duotone>
              <a:srgbClr val="70AD47">
                <a:shade val="45000"/>
                <a:satMod val="135000"/>
              </a:srgbClr>
              <a:prstClr val="white"/>
            </a:duotone>
          </a:blip>
          <a:srcRect b="11634"/>
          <a:stretch/>
        </p:blipFill>
        <p:spPr>
          <a:xfrm>
            <a:off x="7849124" y="149895"/>
            <a:ext cx="2197884" cy="2097561"/>
          </a:xfrm>
          <a:prstGeom prst="rect">
            <a:avLst/>
          </a:prstGeom>
        </p:spPr>
      </p:pic>
      <p:pic>
        <p:nvPicPr>
          <p:cNvPr id="23" name="Imagem 22">
            <a:extLst>
              <a:ext uri="{FF2B5EF4-FFF2-40B4-BE49-F238E27FC236}">
                <a16:creationId xmlns:a16="http://schemas.microsoft.com/office/drawing/2014/main" id="{2EF152A0-E5AC-4ACE-9929-B67AD535D9DC}"/>
              </a:ext>
            </a:extLst>
          </p:cNvPr>
          <p:cNvPicPr>
            <a:picLocks noChangeAspect="1"/>
          </p:cNvPicPr>
          <p:nvPr/>
        </p:nvPicPr>
        <p:blipFill rotWithShape="1">
          <a:blip r:embed="rId5">
            <a:duotone>
              <a:srgbClr val="70AD47">
                <a:shade val="45000"/>
                <a:satMod val="135000"/>
              </a:srgbClr>
              <a:prstClr val="white"/>
            </a:duotone>
          </a:blip>
          <a:srcRect b="12676"/>
          <a:stretch/>
        </p:blipFill>
        <p:spPr>
          <a:xfrm>
            <a:off x="8209701" y="3330509"/>
            <a:ext cx="1559927" cy="1471176"/>
          </a:xfrm>
          <a:prstGeom prst="rect">
            <a:avLst/>
          </a:prstGeom>
        </p:spPr>
      </p:pic>
      <p:pic>
        <p:nvPicPr>
          <p:cNvPr id="24" name="Imagem 23">
            <a:extLst>
              <a:ext uri="{FF2B5EF4-FFF2-40B4-BE49-F238E27FC236}">
                <a16:creationId xmlns:a16="http://schemas.microsoft.com/office/drawing/2014/main" id="{94940F26-3528-4A8B-ACCD-E8263F480C43}"/>
              </a:ext>
            </a:extLst>
          </p:cNvPr>
          <p:cNvPicPr>
            <a:picLocks noChangeAspect="1"/>
          </p:cNvPicPr>
          <p:nvPr/>
        </p:nvPicPr>
        <p:blipFill>
          <a:blip r:embed="rId6">
            <a:clrChange>
              <a:clrFrom>
                <a:srgbClr val="000000"/>
              </a:clrFrom>
              <a:clrTo>
                <a:srgbClr val="000000">
                  <a:alpha val="0"/>
                </a:srgbClr>
              </a:clrTo>
            </a:clrChange>
            <a:duotone>
              <a:srgbClr val="70AD47">
                <a:shade val="45000"/>
                <a:satMod val="135000"/>
              </a:srgbClr>
              <a:prstClr val="white"/>
            </a:duotone>
          </a:blip>
          <a:stretch>
            <a:fillRect/>
          </a:stretch>
        </p:blipFill>
        <p:spPr>
          <a:xfrm>
            <a:off x="8274294" y="1930555"/>
            <a:ext cx="1430742" cy="1430742"/>
          </a:xfrm>
          <a:prstGeom prst="rect">
            <a:avLst/>
          </a:prstGeom>
        </p:spPr>
      </p:pic>
      <p:pic>
        <p:nvPicPr>
          <p:cNvPr id="25" name="Imagem 24">
            <a:extLst>
              <a:ext uri="{FF2B5EF4-FFF2-40B4-BE49-F238E27FC236}">
                <a16:creationId xmlns:a16="http://schemas.microsoft.com/office/drawing/2014/main" id="{AE542C0D-6406-4F0E-BFE2-98E7FD028496}"/>
              </a:ext>
            </a:extLst>
          </p:cNvPr>
          <p:cNvPicPr>
            <a:picLocks noChangeAspect="1"/>
          </p:cNvPicPr>
          <p:nvPr/>
        </p:nvPicPr>
        <p:blipFill>
          <a:blip r:embed="rId7"/>
          <a:stretch>
            <a:fillRect/>
          </a:stretch>
        </p:blipFill>
        <p:spPr>
          <a:xfrm>
            <a:off x="990544" y="1737171"/>
            <a:ext cx="2414866" cy="2643764"/>
          </a:xfrm>
          <a:prstGeom prst="rect">
            <a:avLst/>
          </a:prstGeom>
        </p:spPr>
      </p:pic>
      <p:pic>
        <p:nvPicPr>
          <p:cNvPr id="26" name="Picture 2" descr="Símbolo do euro em um espaço reservado | Ícone Gratis">
            <a:extLst>
              <a:ext uri="{FF2B5EF4-FFF2-40B4-BE49-F238E27FC236}">
                <a16:creationId xmlns:a16="http://schemas.microsoft.com/office/drawing/2014/main" id="{F2652D5D-9746-406C-A439-CB009ADF6400}"/>
              </a:ext>
            </a:extLst>
          </p:cNvPr>
          <p:cNvPicPr>
            <a:picLocks noChangeAspect="1" noChangeArrowheads="1"/>
          </p:cNvPicPr>
          <p:nvPr/>
        </p:nvPicPr>
        <p:blipFill>
          <a:blip r:embed="rId8">
            <a:duotone>
              <a:srgbClr val="70AD47">
                <a:shade val="45000"/>
                <a:satMod val="135000"/>
              </a:srgbClr>
              <a:prstClr val="white"/>
            </a:duotone>
            <a:extLst>
              <a:ext uri="{BEBA8EAE-BF5A-486C-A8C5-ECC9F3942E4B}">
                <a14:imgProps xmlns:a14="http://schemas.microsoft.com/office/drawing/2010/main">
                  <a14:imgLayer r:embed="rId9">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8378888" y="4954660"/>
            <a:ext cx="1221552" cy="1221552"/>
          </a:xfrm>
          <a:prstGeom prst="rect">
            <a:avLst/>
          </a:prstGeom>
          <a:noFill/>
          <a:extLst>
            <a:ext uri="{909E8E84-426E-40DD-AFC4-6F175D3DCCD1}">
              <a14:hiddenFill xmlns:a14="http://schemas.microsoft.com/office/drawing/2010/main">
                <a:solidFill>
                  <a:srgbClr val="FFFFFF"/>
                </a:solidFill>
              </a14:hiddenFill>
            </a:ext>
          </a:extLst>
        </p:spPr>
      </p:pic>
      <p:sp>
        <p:nvSpPr>
          <p:cNvPr id="27" name="Abgerundetes Rechteck 23">
            <a:extLst>
              <a:ext uri="{FF2B5EF4-FFF2-40B4-BE49-F238E27FC236}">
                <a16:creationId xmlns:a16="http://schemas.microsoft.com/office/drawing/2014/main" id="{98F2EFE6-85EB-471C-A321-01CEFB73E78C}"/>
              </a:ext>
            </a:extLst>
          </p:cNvPr>
          <p:cNvSpPr/>
          <p:nvPr/>
        </p:nvSpPr>
        <p:spPr>
          <a:xfrm>
            <a:off x="1010079" y="5067045"/>
            <a:ext cx="3509099" cy="936299"/>
          </a:xfrm>
          <a:prstGeom prst="roundRect">
            <a:avLst/>
          </a:prstGeom>
          <a:solidFill>
            <a:srgbClr val="A5A5A5">
              <a:lumMod val="40000"/>
              <a:lumOff val="60000"/>
            </a:srgbClr>
          </a:solidFill>
          <a:ln w="12700" cap="flat" cmpd="sng" algn="ctr">
            <a:solidFill>
              <a:srgbClr val="70AD47">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1" u="none" strike="noStrike" kern="0" cap="none" spc="0" normalizeH="0" baseline="0" noProof="0" dirty="0">
                <a:ln>
                  <a:noFill/>
                </a:ln>
                <a:solidFill>
                  <a:prstClr val="black"/>
                </a:solidFill>
                <a:effectLst/>
                <a:uLnTx/>
                <a:uFillTx/>
                <a:latin typeface="Calibri" panose="020F0502020204030204"/>
                <a:ea typeface="+mn-ea"/>
                <a:cs typeface="+mn-cs"/>
              </a:rPr>
              <a:t>Implementing Authority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0" cap="none" spc="0" normalizeH="0" baseline="0" noProof="0" dirty="0">
                <a:ln>
                  <a:noFill/>
                </a:ln>
                <a:solidFill>
                  <a:prstClr val="black"/>
                </a:solidFill>
                <a:effectLst/>
                <a:uLnTx/>
                <a:uFillTx/>
                <a:latin typeface="Calibri" panose="020F0502020204030204"/>
                <a:ea typeface="+mn-ea"/>
                <a:cs typeface="+mn-cs"/>
              </a:rPr>
              <a:t>Publication</a:t>
            </a:r>
          </a:p>
        </p:txBody>
      </p:sp>
      <p:sp>
        <p:nvSpPr>
          <p:cNvPr id="28" name="Abgerundetes Rechteck 27">
            <a:extLst>
              <a:ext uri="{FF2B5EF4-FFF2-40B4-BE49-F238E27FC236}">
                <a16:creationId xmlns:a16="http://schemas.microsoft.com/office/drawing/2014/main" id="{49D64BF8-93C4-4248-B870-1020F1D7DF1B}"/>
              </a:ext>
            </a:extLst>
          </p:cNvPr>
          <p:cNvSpPr/>
          <p:nvPr/>
        </p:nvSpPr>
        <p:spPr>
          <a:xfrm>
            <a:off x="5018355" y="5216166"/>
            <a:ext cx="2482735" cy="638057"/>
          </a:xfrm>
          <a:prstGeom prst="roundRect">
            <a:avLst/>
          </a:prstGeom>
          <a:solidFill>
            <a:srgbClr val="70AD47">
              <a:lumMod val="50000"/>
            </a:srgbClr>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0" cap="none" spc="0" normalizeH="0" baseline="0" noProof="0" dirty="0">
                <a:ln>
                  <a:noFill/>
                </a:ln>
                <a:solidFill>
                  <a:prstClr val="white"/>
                </a:solidFill>
                <a:effectLst/>
                <a:uLnTx/>
                <a:uFillTx/>
                <a:latin typeface="Calibri" panose="020F0502020204030204"/>
                <a:ea typeface="+mn-ea"/>
                <a:cs typeface="+mn-cs"/>
              </a:rPr>
              <a:t>Paper</a:t>
            </a:r>
          </a:p>
        </p:txBody>
      </p:sp>
      <p:cxnSp>
        <p:nvCxnSpPr>
          <p:cNvPr id="29" name="Conexão reta unidirecional 28">
            <a:extLst>
              <a:ext uri="{FF2B5EF4-FFF2-40B4-BE49-F238E27FC236}">
                <a16:creationId xmlns:a16="http://schemas.microsoft.com/office/drawing/2014/main" id="{0085BC59-2BB7-4721-96D7-D30CC9F5E2DF}"/>
              </a:ext>
            </a:extLst>
          </p:cNvPr>
          <p:cNvCxnSpPr>
            <a:cxnSpLocks/>
          </p:cNvCxnSpPr>
          <p:nvPr/>
        </p:nvCxnSpPr>
        <p:spPr>
          <a:xfrm>
            <a:off x="2151578" y="4380935"/>
            <a:ext cx="0" cy="686110"/>
          </a:xfrm>
          <a:prstGeom prst="straightConnector1">
            <a:avLst/>
          </a:prstGeom>
          <a:noFill/>
          <a:ln w="38100" cap="flat" cmpd="sng" algn="ctr">
            <a:solidFill>
              <a:srgbClr val="70AD47">
                <a:lumMod val="75000"/>
              </a:srgbClr>
            </a:solidFill>
            <a:prstDash val="sysDot"/>
            <a:miter lim="800000"/>
            <a:tailEnd type="triangle"/>
          </a:ln>
          <a:effectLst/>
        </p:spPr>
      </p:cxnSp>
      <p:cxnSp>
        <p:nvCxnSpPr>
          <p:cNvPr id="30" name="Conexão reta unidirecional 29">
            <a:extLst>
              <a:ext uri="{FF2B5EF4-FFF2-40B4-BE49-F238E27FC236}">
                <a16:creationId xmlns:a16="http://schemas.microsoft.com/office/drawing/2014/main" id="{23180813-FA58-45CF-A5E8-DB26956982B7}"/>
              </a:ext>
            </a:extLst>
          </p:cNvPr>
          <p:cNvCxnSpPr>
            <a:cxnSpLocks/>
          </p:cNvCxnSpPr>
          <p:nvPr/>
        </p:nvCxnSpPr>
        <p:spPr>
          <a:xfrm>
            <a:off x="4519178" y="5531826"/>
            <a:ext cx="499178" cy="0"/>
          </a:xfrm>
          <a:prstGeom prst="straightConnector1">
            <a:avLst/>
          </a:prstGeom>
          <a:noFill/>
          <a:ln w="38100" cap="flat" cmpd="sng" algn="ctr">
            <a:solidFill>
              <a:srgbClr val="70AD47">
                <a:lumMod val="75000"/>
              </a:srgbClr>
            </a:solidFill>
            <a:prstDash val="sysDot"/>
            <a:miter lim="800000"/>
            <a:tailEnd type="triangle"/>
          </a:ln>
          <a:effectLst/>
        </p:spPr>
      </p:cxnSp>
      <p:cxnSp>
        <p:nvCxnSpPr>
          <p:cNvPr id="31" name="Conexão reta unidirecional 30">
            <a:extLst>
              <a:ext uri="{FF2B5EF4-FFF2-40B4-BE49-F238E27FC236}">
                <a16:creationId xmlns:a16="http://schemas.microsoft.com/office/drawing/2014/main" id="{E8B23595-B3B8-43CA-B447-4AD893E0F73E}"/>
              </a:ext>
            </a:extLst>
          </p:cNvPr>
          <p:cNvCxnSpPr>
            <a:cxnSpLocks/>
            <a:stCxn id="28" idx="3"/>
          </p:cNvCxnSpPr>
          <p:nvPr/>
        </p:nvCxnSpPr>
        <p:spPr>
          <a:xfrm flipV="1">
            <a:off x="7501090" y="5531827"/>
            <a:ext cx="651580" cy="3368"/>
          </a:xfrm>
          <a:prstGeom prst="straightConnector1">
            <a:avLst/>
          </a:prstGeom>
          <a:noFill/>
          <a:ln w="38100" cap="flat" cmpd="sng" algn="ctr">
            <a:solidFill>
              <a:srgbClr val="70AD47">
                <a:lumMod val="75000"/>
              </a:srgbClr>
            </a:solidFill>
            <a:prstDash val="sysDot"/>
            <a:miter lim="800000"/>
            <a:tailEnd type="triangle"/>
          </a:ln>
          <a:effectLst/>
        </p:spPr>
      </p:cxnSp>
      <p:sp>
        <p:nvSpPr>
          <p:cNvPr id="32" name="Retângulo: Cantos Arredondados 31">
            <a:extLst>
              <a:ext uri="{FF2B5EF4-FFF2-40B4-BE49-F238E27FC236}">
                <a16:creationId xmlns:a16="http://schemas.microsoft.com/office/drawing/2014/main" id="{FFFD6D86-72A9-4C31-9E06-3FEEC180DC75}"/>
              </a:ext>
            </a:extLst>
          </p:cNvPr>
          <p:cNvSpPr/>
          <p:nvPr/>
        </p:nvSpPr>
        <p:spPr>
          <a:xfrm>
            <a:off x="8125293" y="305947"/>
            <a:ext cx="1748783" cy="6050403"/>
          </a:xfrm>
          <a:prstGeom prst="roundRect">
            <a:avLst/>
          </a:prstGeom>
          <a:noFill/>
          <a:ln w="38100" cap="flat" cmpd="sng" algn="ctr">
            <a:solidFill>
              <a:srgbClr val="70AD47">
                <a:lumMod val="75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Rectangle 13">
            <a:extLst>
              <a:ext uri="{FF2B5EF4-FFF2-40B4-BE49-F238E27FC236}">
                <a16:creationId xmlns:a16="http://schemas.microsoft.com/office/drawing/2014/main" id="{96AB45E6-D1F0-43E7-92EA-D7072DF69D4C}"/>
              </a:ext>
            </a:extLst>
          </p:cNvPr>
          <p:cNvSpPr/>
          <p:nvPr/>
        </p:nvSpPr>
        <p:spPr>
          <a:xfrm>
            <a:off x="10467975" y="0"/>
            <a:ext cx="1724025" cy="1724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2" descr="A picture containing graphical user interface&#10;&#10;Description automatically generated">
            <a:extLst>
              <a:ext uri="{FF2B5EF4-FFF2-40B4-BE49-F238E27FC236}">
                <a16:creationId xmlns:a16="http://schemas.microsoft.com/office/drawing/2014/main" id="{572E84CC-ED82-494E-BCCF-B3B59B0B948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17096" y="-11953"/>
            <a:ext cx="1786856" cy="1786856"/>
          </a:xfrm>
          <a:prstGeom prst="rect">
            <a:avLst/>
          </a:prstGeom>
        </p:spPr>
      </p:pic>
      <p:sp>
        <p:nvSpPr>
          <p:cNvPr id="18" name="Title 3">
            <a:extLst>
              <a:ext uri="{FF2B5EF4-FFF2-40B4-BE49-F238E27FC236}">
                <a16:creationId xmlns:a16="http://schemas.microsoft.com/office/drawing/2014/main" id="{EA853648-72B6-495D-B345-1BE2CE191D0B}"/>
              </a:ext>
            </a:extLst>
          </p:cNvPr>
          <p:cNvSpPr txBox="1">
            <a:spLocks/>
          </p:cNvSpPr>
          <p:nvPr/>
        </p:nvSpPr>
        <p:spPr>
          <a:xfrm>
            <a:off x="838200" y="365126"/>
            <a:ext cx="10515600" cy="6158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BE" sz="3600" dirty="0">
                <a:latin typeface="Trebuchet MS" panose="020B0603020202020204" pitchFamily="34" charset="0"/>
              </a:rPr>
              <a:t>UVAR </a:t>
            </a:r>
            <a:r>
              <a:rPr lang="fr-BE" sz="3600" dirty="0" err="1">
                <a:latin typeface="Trebuchet MS" panose="020B0603020202020204" pitchFamily="34" charset="0"/>
              </a:rPr>
              <a:t>Schemes</a:t>
            </a:r>
            <a:r>
              <a:rPr lang="fr-BE" sz="3600" dirty="0">
                <a:latin typeface="Trebuchet MS" panose="020B0603020202020204" pitchFamily="34" charset="0"/>
              </a:rPr>
              <a:t> TODAY</a:t>
            </a:r>
            <a:endParaRPr lang="en-GB" sz="4800" dirty="0">
              <a:solidFill>
                <a:prstClr val="black"/>
              </a:solidFill>
              <a:latin typeface="Trebuchet MS" panose="020B0603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6176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1156B-CF7C-4127-A427-D73B3D97ED30}" type="slidenum">
              <a:rPr kumimoji="0" lang="en-GB" sz="1050" b="0" i="0" u="none" strike="noStrike" kern="1200" cap="none" spc="0" normalizeH="0" baseline="0" noProof="0" smtClean="0">
                <a:ln>
                  <a:noFill/>
                </a:ln>
                <a:solidFill>
                  <a:srgbClr val="303434">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50" b="0" i="0" u="none" strike="noStrike" kern="1200" cap="none" spc="0" normalizeH="0" baseline="0" noProof="0" dirty="0">
              <a:ln>
                <a:noFill/>
              </a:ln>
              <a:solidFill>
                <a:srgbClr val="303434">
                  <a:tint val="75000"/>
                </a:srgbClr>
              </a:solidFill>
              <a:effectLst/>
              <a:uLnTx/>
              <a:uFillTx/>
              <a:latin typeface="Arial"/>
              <a:ea typeface="+mn-ea"/>
              <a:cs typeface="+mn-cs"/>
            </a:endParaRPr>
          </a:p>
        </p:txBody>
      </p:sp>
      <p:pic>
        <p:nvPicPr>
          <p:cNvPr id="45" name="Imagem 44">
            <a:extLst>
              <a:ext uri="{FF2B5EF4-FFF2-40B4-BE49-F238E27FC236}">
                <a16:creationId xmlns:a16="http://schemas.microsoft.com/office/drawing/2014/main" id="{D13BA8F6-0937-4EEB-A845-21F77390701D}"/>
              </a:ext>
            </a:extLst>
          </p:cNvPr>
          <p:cNvPicPr>
            <a:picLocks noChangeAspect="1"/>
          </p:cNvPicPr>
          <p:nvPr/>
        </p:nvPicPr>
        <p:blipFill>
          <a:blip r:embed="rId3">
            <a:duotone>
              <a:srgbClr val="E7E6E6">
                <a:shade val="45000"/>
                <a:satMod val="135000"/>
              </a:srgbClr>
              <a:prstClr val="white"/>
            </a:duotone>
          </a:blip>
          <a:stretch>
            <a:fillRect/>
          </a:stretch>
        </p:blipFill>
        <p:spPr>
          <a:xfrm>
            <a:off x="2985074" y="1888061"/>
            <a:ext cx="5715000" cy="2981325"/>
          </a:xfrm>
          <a:prstGeom prst="rect">
            <a:avLst/>
          </a:prstGeom>
        </p:spPr>
      </p:pic>
      <p:sp>
        <p:nvSpPr>
          <p:cNvPr id="46" name="Retângulo: Cantos Arredondados 45">
            <a:extLst>
              <a:ext uri="{FF2B5EF4-FFF2-40B4-BE49-F238E27FC236}">
                <a16:creationId xmlns:a16="http://schemas.microsoft.com/office/drawing/2014/main" id="{AC016C43-C9E5-41ED-A528-958847626185}"/>
              </a:ext>
            </a:extLst>
          </p:cNvPr>
          <p:cNvSpPr/>
          <p:nvPr/>
        </p:nvSpPr>
        <p:spPr>
          <a:xfrm>
            <a:off x="3981233" y="1374405"/>
            <a:ext cx="4730082" cy="3736296"/>
          </a:xfrm>
          <a:prstGeom prst="roundRect">
            <a:avLst/>
          </a:prstGeom>
          <a:noFill/>
          <a:ln w="38100" cap="flat" cmpd="sng" algn="ctr">
            <a:solidFill>
              <a:srgbClr val="70AD47">
                <a:lumMod val="75000"/>
              </a:srgbClr>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Retângulo 46">
            <a:extLst>
              <a:ext uri="{FF2B5EF4-FFF2-40B4-BE49-F238E27FC236}">
                <a16:creationId xmlns:a16="http://schemas.microsoft.com/office/drawing/2014/main" id="{02AB7C93-B6A9-464B-9163-E1808B63B082}"/>
              </a:ext>
            </a:extLst>
          </p:cNvPr>
          <p:cNvSpPr/>
          <p:nvPr/>
        </p:nvSpPr>
        <p:spPr>
          <a:xfrm>
            <a:off x="8424074" y="3846727"/>
            <a:ext cx="1845111" cy="185635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8" name="Imagem 47">
            <a:extLst>
              <a:ext uri="{FF2B5EF4-FFF2-40B4-BE49-F238E27FC236}">
                <a16:creationId xmlns:a16="http://schemas.microsoft.com/office/drawing/2014/main" id="{9F2391F4-0E35-4493-94E0-46AB988B705F}"/>
              </a:ext>
            </a:extLst>
          </p:cNvPr>
          <p:cNvPicPr>
            <a:picLocks noChangeAspect="1"/>
          </p:cNvPicPr>
          <p:nvPr/>
        </p:nvPicPr>
        <p:blipFill rotWithShape="1">
          <a:blip r:embed="rId4">
            <a:clrChange>
              <a:clrFrom>
                <a:srgbClr val="FFFFFF"/>
              </a:clrFrom>
              <a:clrTo>
                <a:srgbClr val="FFFFFF">
                  <a:alpha val="0"/>
                </a:srgbClr>
              </a:clrTo>
            </a:clrChange>
            <a:duotone>
              <a:srgbClr val="70AD47">
                <a:shade val="45000"/>
                <a:satMod val="135000"/>
              </a:srgbClr>
              <a:prstClr val="white"/>
            </a:duotone>
          </a:blip>
          <a:srcRect b="12676"/>
          <a:stretch/>
        </p:blipFill>
        <p:spPr>
          <a:xfrm>
            <a:off x="3883525" y="1278003"/>
            <a:ext cx="1559927" cy="1471176"/>
          </a:xfrm>
          <a:prstGeom prst="rect">
            <a:avLst/>
          </a:prstGeom>
        </p:spPr>
      </p:pic>
      <p:pic>
        <p:nvPicPr>
          <p:cNvPr id="49" name="Imagem 48">
            <a:extLst>
              <a:ext uri="{FF2B5EF4-FFF2-40B4-BE49-F238E27FC236}">
                <a16:creationId xmlns:a16="http://schemas.microsoft.com/office/drawing/2014/main" id="{65335AB0-4723-4983-8C85-F9061FE9F627}"/>
              </a:ext>
            </a:extLst>
          </p:cNvPr>
          <p:cNvPicPr>
            <a:picLocks noChangeAspect="1"/>
          </p:cNvPicPr>
          <p:nvPr/>
        </p:nvPicPr>
        <p:blipFill rotWithShape="1">
          <a:blip r:embed="rId5">
            <a:clrChange>
              <a:clrFrom>
                <a:srgbClr val="F7F7F7"/>
              </a:clrFrom>
              <a:clrTo>
                <a:srgbClr val="F7F7F7">
                  <a:alpha val="0"/>
                </a:srgbClr>
              </a:clrTo>
            </a:clrChange>
            <a:duotone>
              <a:srgbClr val="70AD47">
                <a:shade val="45000"/>
                <a:satMod val="135000"/>
              </a:srgbClr>
              <a:prstClr val="white"/>
            </a:duotone>
          </a:blip>
          <a:srcRect b="11634"/>
          <a:stretch/>
        </p:blipFill>
        <p:spPr>
          <a:xfrm>
            <a:off x="3998499" y="2577344"/>
            <a:ext cx="2197884" cy="2097561"/>
          </a:xfrm>
          <a:prstGeom prst="rect">
            <a:avLst/>
          </a:prstGeom>
        </p:spPr>
      </p:pic>
      <p:pic>
        <p:nvPicPr>
          <p:cNvPr id="50" name="Imagem 49">
            <a:extLst>
              <a:ext uri="{FF2B5EF4-FFF2-40B4-BE49-F238E27FC236}">
                <a16:creationId xmlns:a16="http://schemas.microsoft.com/office/drawing/2014/main" id="{702CC044-E049-4577-A66D-5559CFB27A29}"/>
              </a:ext>
            </a:extLst>
          </p:cNvPr>
          <p:cNvPicPr>
            <a:picLocks noChangeAspect="1"/>
          </p:cNvPicPr>
          <p:nvPr/>
        </p:nvPicPr>
        <p:blipFill>
          <a:blip r:embed="rId6">
            <a:clrChange>
              <a:clrFrom>
                <a:srgbClr val="000000"/>
              </a:clrFrom>
              <a:clrTo>
                <a:srgbClr val="000000">
                  <a:alpha val="0"/>
                </a:srgbClr>
              </a:clrTo>
            </a:clrChange>
            <a:duotone>
              <a:srgbClr val="70AD47">
                <a:shade val="45000"/>
                <a:satMod val="135000"/>
              </a:srgbClr>
              <a:prstClr val="white"/>
            </a:duotone>
          </a:blip>
          <a:stretch>
            <a:fillRect/>
          </a:stretch>
        </p:blipFill>
        <p:spPr>
          <a:xfrm>
            <a:off x="6751612" y="1436477"/>
            <a:ext cx="1430742" cy="1430742"/>
          </a:xfrm>
          <a:prstGeom prst="rect">
            <a:avLst/>
          </a:prstGeom>
        </p:spPr>
      </p:pic>
      <p:pic>
        <p:nvPicPr>
          <p:cNvPr id="51" name="Imagem 50">
            <a:extLst>
              <a:ext uri="{FF2B5EF4-FFF2-40B4-BE49-F238E27FC236}">
                <a16:creationId xmlns:a16="http://schemas.microsoft.com/office/drawing/2014/main" id="{F745D200-8B4B-4AF2-93B4-F74F47EC6C30}"/>
              </a:ext>
            </a:extLst>
          </p:cNvPr>
          <p:cNvPicPr>
            <a:picLocks noChangeAspect="1"/>
          </p:cNvPicPr>
          <p:nvPr/>
        </p:nvPicPr>
        <p:blipFill>
          <a:blip r:embed="rId7"/>
          <a:stretch>
            <a:fillRect/>
          </a:stretch>
        </p:blipFill>
        <p:spPr>
          <a:xfrm>
            <a:off x="1251087" y="1539512"/>
            <a:ext cx="2414866" cy="2643764"/>
          </a:xfrm>
          <a:prstGeom prst="rect">
            <a:avLst/>
          </a:prstGeom>
        </p:spPr>
      </p:pic>
      <p:pic>
        <p:nvPicPr>
          <p:cNvPr id="52" name="Picture 2" descr="Símbolo do euro em um espaço reservado | Ícone Gratis">
            <a:extLst>
              <a:ext uri="{FF2B5EF4-FFF2-40B4-BE49-F238E27FC236}">
                <a16:creationId xmlns:a16="http://schemas.microsoft.com/office/drawing/2014/main" id="{0F8B3D26-0F81-4961-956D-900727D13CCE}"/>
              </a:ext>
            </a:extLst>
          </p:cNvPr>
          <p:cNvPicPr>
            <a:picLocks noChangeAspect="1" noChangeArrowheads="1"/>
          </p:cNvPicPr>
          <p:nvPr/>
        </p:nvPicPr>
        <p:blipFill>
          <a:blip r:embed="rId8">
            <a:duotone>
              <a:srgbClr val="70AD47">
                <a:shade val="45000"/>
                <a:satMod val="135000"/>
              </a:srgbClr>
              <a:prstClr val="white"/>
            </a:duotone>
            <a:extLst>
              <a:ext uri="{BEBA8EAE-BF5A-486C-A8C5-ECC9F3942E4B}">
                <a14:imgProps xmlns:a14="http://schemas.microsoft.com/office/drawing/2010/main">
                  <a14:imgLayer r:embed="rId9">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7145664" y="3162276"/>
            <a:ext cx="1221552" cy="1221552"/>
          </a:xfrm>
          <a:prstGeom prst="rect">
            <a:avLst/>
          </a:prstGeom>
          <a:noFill/>
          <a:extLst>
            <a:ext uri="{909E8E84-426E-40DD-AFC4-6F175D3DCCD1}">
              <a14:hiddenFill xmlns:a14="http://schemas.microsoft.com/office/drawing/2010/main">
                <a:solidFill>
                  <a:srgbClr val="FFFFFF"/>
                </a:solidFill>
              </a14:hiddenFill>
            </a:ext>
          </a:extLst>
        </p:spPr>
      </p:pic>
      <p:sp>
        <p:nvSpPr>
          <p:cNvPr id="53" name="Abgerundetes Rechteck 23">
            <a:extLst>
              <a:ext uri="{FF2B5EF4-FFF2-40B4-BE49-F238E27FC236}">
                <a16:creationId xmlns:a16="http://schemas.microsoft.com/office/drawing/2014/main" id="{A3BBE534-B9E2-40A3-B042-E802612C9209}"/>
              </a:ext>
            </a:extLst>
          </p:cNvPr>
          <p:cNvSpPr/>
          <p:nvPr/>
        </p:nvSpPr>
        <p:spPr>
          <a:xfrm>
            <a:off x="1270622" y="4869386"/>
            <a:ext cx="3509099" cy="936299"/>
          </a:xfrm>
          <a:prstGeom prst="roundRect">
            <a:avLst/>
          </a:prstGeom>
          <a:solidFill>
            <a:srgbClr val="A5A5A5">
              <a:lumMod val="40000"/>
              <a:lumOff val="60000"/>
            </a:srgbClr>
          </a:solidFill>
          <a:ln w="12700" cap="flat" cmpd="sng" algn="ctr">
            <a:solidFill>
              <a:srgbClr val="70AD47">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1" u="none" strike="noStrike" kern="0" cap="none" spc="0" normalizeH="0" baseline="0" noProof="0" dirty="0">
                <a:ln>
                  <a:noFill/>
                </a:ln>
                <a:solidFill>
                  <a:prstClr val="black"/>
                </a:solidFill>
                <a:effectLst/>
                <a:uLnTx/>
                <a:uFillTx/>
                <a:latin typeface="Calibri" panose="020F0502020204030204"/>
                <a:ea typeface="+mn-ea"/>
                <a:cs typeface="+mn-cs"/>
              </a:rPr>
              <a:t>Implementing Authority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0" cap="none" spc="0" normalizeH="0" baseline="0" noProof="0" dirty="0">
                <a:ln>
                  <a:noFill/>
                </a:ln>
                <a:solidFill>
                  <a:prstClr val="black"/>
                </a:solidFill>
                <a:effectLst/>
                <a:uLnTx/>
                <a:uFillTx/>
                <a:latin typeface="Calibri" panose="020F0502020204030204"/>
                <a:ea typeface="+mn-ea"/>
                <a:cs typeface="+mn-cs"/>
              </a:rPr>
              <a:t>Publication</a:t>
            </a:r>
          </a:p>
        </p:txBody>
      </p:sp>
      <p:sp>
        <p:nvSpPr>
          <p:cNvPr id="54" name="Abgerundetes Rechteck 23">
            <a:extLst>
              <a:ext uri="{FF2B5EF4-FFF2-40B4-BE49-F238E27FC236}">
                <a16:creationId xmlns:a16="http://schemas.microsoft.com/office/drawing/2014/main" id="{63E8EA17-873E-474C-8F9D-4537A3AB0919}"/>
              </a:ext>
            </a:extLst>
          </p:cNvPr>
          <p:cNvSpPr/>
          <p:nvPr/>
        </p:nvSpPr>
        <p:spPr>
          <a:xfrm>
            <a:off x="1270622" y="4869386"/>
            <a:ext cx="3509099" cy="936299"/>
          </a:xfrm>
          <a:prstGeom prst="roundRect">
            <a:avLst/>
          </a:prstGeom>
          <a:solidFill>
            <a:srgbClr val="A5A5A5">
              <a:lumMod val="40000"/>
              <a:lumOff val="60000"/>
            </a:srgbClr>
          </a:solidFill>
          <a:ln w="12700" cap="flat" cmpd="sng" algn="ctr">
            <a:solidFill>
              <a:srgbClr val="70AD47">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1" u="none" strike="noStrike" kern="0" cap="none" spc="0" normalizeH="0" baseline="0" noProof="0" dirty="0">
                <a:ln>
                  <a:noFill/>
                </a:ln>
                <a:solidFill>
                  <a:prstClr val="black"/>
                </a:solidFill>
                <a:effectLst/>
                <a:uLnTx/>
                <a:uFillTx/>
                <a:latin typeface="Calibri" panose="020F0502020204030204"/>
                <a:ea typeface="+mn-ea"/>
                <a:cs typeface="+mn-cs"/>
              </a:rPr>
              <a:t>Implementing Authority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0" cap="none" spc="0" normalizeH="0" baseline="0" noProof="0" dirty="0">
                <a:ln>
                  <a:noFill/>
                </a:ln>
                <a:solidFill>
                  <a:prstClr val="black"/>
                </a:solidFill>
                <a:effectLst/>
                <a:uLnTx/>
                <a:uFillTx/>
                <a:latin typeface="Calibri" panose="020F0502020204030204"/>
                <a:ea typeface="+mn-ea"/>
                <a:cs typeface="+mn-cs"/>
              </a:rPr>
              <a:t>Publication</a:t>
            </a:r>
          </a:p>
        </p:txBody>
      </p:sp>
      <p:sp>
        <p:nvSpPr>
          <p:cNvPr id="55" name="Abgerundetes Rechteck 27">
            <a:extLst>
              <a:ext uri="{FF2B5EF4-FFF2-40B4-BE49-F238E27FC236}">
                <a16:creationId xmlns:a16="http://schemas.microsoft.com/office/drawing/2014/main" id="{B66DB9E6-660D-4E44-8C07-28369DB268FB}"/>
              </a:ext>
            </a:extLst>
          </p:cNvPr>
          <p:cNvSpPr/>
          <p:nvPr/>
        </p:nvSpPr>
        <p:spPr>
          <a:xfrm>
            <a:off x="5278898" y="5018507"/>
            <a:ext cx="2482735" cy="638057"/>
          </a:xfrm>
          <a:prstGeom prst="roundRect">
            <a:avLst/>
          </a:prstGeom>
          <a:solidFill>
            <a:srgbClr val="70AD47">
              <a:lumMod val="50000"/>
            </a:srgbClr>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0" cap="none" spc="0" normalizeH="0" baseline="0" noProof="0" dirty="0">
                <a:ln>
                  <a:noFill/>
                </a:ln>
                <a:solidFill>
                  <a:prstClr val="white"/>
                </a:solidFill>
                <a:effectLst/>
                <a:uLnTx/>
                <a:uFillTx/>
                <a:latin typeface="Calibri" panose="020F0502020204030204"/>
                <a:ea typeface="+mn-ea"/>
                <a:cs typeface="+mn-cs"/>
              </a:rPr>
              <a:t>Digital m2m readable format DATEX II</a:t>
            </a:r>
          </a:p>
        </p:txBody>
      </p:sp>
      <p:cxnSp>
        <p:nvCxnSpPr>
          <p:cNvPr id="56" name="Conexão reta unidirecional 55">
            <a:extLst>
              <a:ext uri="{FF2B5EF4-FFF2-40B4-BE49-F238E27FC236}">
                <a16:creationId xmlns:a16="http://schemas.microsoft.com/office/drawing/2014/main" id="{F179C1A8-4297-48B3-BE82-FC22AA5B1DCE}"/>
              </a:ext>
            </a:extLst>
          </p:cNvPr>
          <p:cNvCxnSpPr>
            <a:cxnSpLocks/>
          </p:cNvCxnSpPr>
          <p:nvPr/>
        </p:nvCxnSpPr>
        <p:spPr>
          <a:xfrm>
            <a:off x="2412121" y="4183276"/>
            <a:ext cx="0" cy="686110"/>
          </a:xfrm>
          <a:prstGeom prst="straightConnector1">
            <a:avLst/>
          </a:prstGeom>
          <a:noFill/>
          <a:ln w="38100" cap="flat" cmpd="sng" algn="ctr">
            <a:solidFill>
              <a:srgbClr val="70AD47">
                <a:lumMod val="75000"/>
              </a:srgbClr>
            </a:solidFill>
            <a:prstDash val="sysDot"/>
            <a:miter lim="800000"/>
            <a:tailEnd type="triangle"/>
          </a:ln>
          <a:effectLst/>
        </p:spPr>
      </p:cxnSp>
      <p:cxnSp>
        <p:nvCxnSpPr>
          <p:cNvPr id="57" name="Conexão reta unidirecional 56">
            <a:extLst>
              <a:ext uri="{FF2B5EF4-FFF2-40B4-BE49-F238E27FC236}">
                <a16:creationId xmlns:a16="http://schemas.microsoft.com/office/drawing/2014/main" id="{F0E6ED4B-2DE6-4C57-93F8-764A00160ADD}"/>
              </a:ext>
            </a:extLst>
          </p:cNvPr>
          <p:cNvCxnSpPr>
            <a:cxnSpLocks/>
          </p:cNvCxnSpPr>
          <p:nvPr/>
        </p:nvCxnSpPr>
        <p:spPr>
          <a:xfrm flipH="1" flipV="1">
            <a:off x="7756440" y="5348799"/>
            <a:ext cx="662441" cy="6815"/>
          </a:xfrm>
          <a:prstGeom prst="straightConnector1">
            <a:avLst/>
          </a:prstGeom>
          <a:noFill/>
          <a:ln w="38100" cap="flat" cmpd="sng" algn="ctr">
            <a:solidFill>
              <a:srgbClr val="70AD47">
                <a:lumMod val="75000"/>
              </a:srgbClr>
            </a:solidFill>
            <a:prstDash val="sysDot"/>
            <a:miter lim="800000"/>
            <a:tailEnd type="triangle"/>
          </a:ln>
          <a:effectLst/>
        </p:spPr>
      </p:cxnSp>
      <p:pic>
        <p:nvPicPr>
          <p:cNvPr id="58" name="Picture 2" descr="A picture containing graphical user interface&#10;&#10;Description automatically generated">
            <a:extLst>
              <a:ext uri="{FF2B5EF4-FFF2-40B4-BE49-F238E27FC236}">
                <a16:creationId xmlns:a16="http://schemas.microsoft.com/office/drawing/2014/main" id="{49759809-0159-4292-9B51-0D38CB96E2D3}"/>
              </a:ext>
            </a:extLst>
          </p:cNvPr>
          <p:cNvPicPr>
            <a:picLocks noChangeAspect="1" noChangeArrowheads="1"/>
          </p:cNvPicPr>
          <p:nvPr/>
        </p:nvPicPr>
        <p:blipFill>
          <a:blip r:embed="rId10">
            <a:duotone>
              <a:srgbClr val="70AD47">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424074" y="3846727"/>
            <a:ext cx="1856352" cy="185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Abgerundetes Rechteck 27">
            <a:extLst>
              <a:ext uri="{FF2B5EF4-FFF2-40B4-BE49-F238E27FC236}">
                <a16:creationId xmlns:a16="http://schemas.microsoft.com/office/drawing/2014/main" id="{EDC1B6A4-96E2-4676-AFF4-27C74E97AFF1}"/>
              </a:ext>
            </a:extLst>
          </p:cNvPr>
          <p:cNvSpPr/>
          <p:nvPr/>
        </p:nvSpPr>
        <p:spPr>
          <a:xfrm>
            <a:off x="5278898" y="5720962"/>
            <a:ext cx="2482735" cy="638057"/>
          </a:xfrm>
          <a:prstGeom prst="roundRect">
            <a:avLst/>
          </a:prstGeom>
          <a:solidFill>
            <a:srgbClr val="70AD47">
              <a:lumMod val="50000"/>
            </a:srgbClr>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0" cap="none" spc="0" normalizeH="0" baseline="0" noProof="0" dirty="0">
                <a:ln>
                  <a:noFill/>
                </a:ln>
                <a:solidFill>
                  <a:prstClr val="white"/>
                </a:solidFill>
                <a:effectLst/>
                <a:uLnTx/>
                <a:uFillTx/>
                <a:latin typeface="Calibri" panose="020F0502020204030204"/>
                <a:ea typeface="+mn-ea"/>
                <a:cs typeface="+mn-cs"/>
              </a:rPr>
              <a:t>+ Pre-formatted Word.doc</a:t>
            </a:r>
          </a:p>
        </p:txBody>
      </p:sp>
      <p:sp>
        <p:nvSpPr>
          <p:cNvPr id="19" name="Rectangle 13">
            <a:extLst>
              <a:ext uri="{FF2B5EF4-FFF2-40B4-BE49-F238E27FC236}">
                <a16:creationId xmlns:a16="http://schemas.microsoft.com/office/drawing/2014/main" id="{148EE3CB-5B69-4915-B009-8F8BD88F8814}"/>
              </a:ext>
            </a:extLst>
          </p:cNvPr>
          <p:cNvSpPr/>
          <p:nvPr/>
        </p:nvSpPr>
        <p:spPr>
          <a:xfrm>
            <a:off x="10467975" y="0"/>
            <a:ext cx="1724025" cy="1724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2" descr="A picture containing graphical user interface&#10;&#10;Description automatically generated">
            <a:extLst>
              <a:ext uri="{FF2B5EF4-FFF2-40B4-BE49-F238E27FC236}">
                <a16:creationId xmlns:a16="http://schemas.microsoft.com/office/drawing/2014/main" id="{DD4286CD-762D-4CCC-9750-42600DB388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17096" y="-11953"/>
            <a:ext cx="1786856" cy="1786856"/>
          </a:xfrm>
          <a:prstGeom prst="rect">
            <a:avLst/>
          </a:prstGeom>
        </p:spPr>
      </p:pic>
      <p:sp>
        <p:nvSpPr>
          <p:cNvPr id="23" name="Title 3">
            <a:extLst>
              <a:ext uri="{FF2B5EF4-FFF2-40B4-BE49-F238E27FC236}">
                <a16:creationId xmlns:a16="http://schemas.microsoft.com/office/drawing/2014/main" id="{B7EE4241-0383-4C2A-8027-68F43DEFC949}"/>
              </a:ext>
            </a:extLst>
          </p:cNvPr>
          <p:cNvSpPr txBox="1">
            <a:spLocks/>
          </p:cNvSpPr>
          <p:nvPr/>
        </p:nvSpPr>
        <p:spPr>
          <a:xfrm>
            <a:off x="838200" y="365126"/>
            <a:ext cx="10515600" cy="6158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BE" sz="3600" dirty="0">
                <a:latin typeface="Trebuchet MS" panose="020B0603020202020204" pitchFamily="34" charset="0"/>
              </a:rPr>
              <a:t>UVAR Tool Box concept design</a:t>
            </a:r>
            <a:endParaRPr lang="en-GB" sz="4800" dirty="0">
              <a:solidFill>
                <a:prstClr val="black"/>
              </a:solidFill>
              <a:latin typeface="Trebuchet MS" panose="020B0603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572716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m 1">
            <a:extLst>
              <a:ext uri="{FF2B5EF4-FFF2-40B4-BE49-F238E27FC236}">
                <a16:creationId xmlns:a16="http://schemas.microsoft.com/office/drawing/2014/main" id="{143EEA45-0FDE-4DFF-B41B-ED60B0A93524}"/>
              </a:ext>
            </a:extLst>
          </p:cNvPr>
          <p:cNvPicPr>
            <a:picLocks noChangeAspect="1"/>
          </p:cNvPicPr>
          <p:nvPr/>
        </p:nvPicPr>
        <p:blipFill>
          <a:blip r:embed="rId3"/>
          <a:stretch>
            <a:fillRect/>
          </a:stretch>
        </p:blipFill>
        <p:spPr>
          <a:xfrm>
            <a:off x="3167670" y="1056675"/>
            <a:ext cx="6222228" cy="5028923"/>
          </a:xfrm>
          <a:prstGeom prst="rect">
            <a:avLst/>
          </a:prstGeom>
        </p:spPr>
      </p:pic>
      <p:sp>
        <p:nvSpPr>
          <p:cNvPr id="32" name="Abgerundetes Rechteck 27">
            <a:extLst>
              <a:ext uri="{FF2B5EF4-FFF2-40B4-BE49-F238E27FC236}">
                <a16:creationId xmlns:a16="http://schemas.microsoft.com/office/drawing/2014/main" id="{D8FBDFF8-4F8C-450B-AB66-AD0D34CE3018}"/>
              </a:ext>
            </a:extLst>
          </p:cNvPr>
          <p:cNvSpPr/>
          <p:nvPr/>
        </p:nvSpPr>
        <p:spPr>
          <a:xfrm>
            <a:off x="1204269" y="4788825"/>
            <a:ext cx="2482735" cy="638057"/>
          </a:xfrm>
          <a:prstGeom prst="roundRect">
            <a:avLst/>
          </a:prstGeom>
          <a:solidFill>
            <a:srgbClr val="70AD47">
              <a:lumMod val="50000"/>
            </a:srgbClr>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0" i="0" u="none" strike="noStrike" kern="0" cap="none" spc="0" normalizeH="0" baseline="0" noProof="0" dirty="0">
                <a:ln>
                  <a:noFill/>
                </a:ln>
                <a:solidFill>
                  <a:prstClr val="white"/>
                </a:solidFill>
                <a:effectLst/>
                <a:uLnTx/>
                <a:uFillTx/>
                <a:latin typeface="Calibri" panose="020F0502020204030204"/>
                <a:ea typeface="+mn-ea"/>
                <a:cs typeface="+mn-cs"/>
              </a:rPr>
              <a:t>Digital m2m readable format DATEX II</a:t>
            </a:r>
          </a:p>
        </p:txBody>
      </p:sp>
      <p:pic>
        <p:nvPicPr>
          <p:cNvPr id="33" name="Imagem 32">
            <a:extLst>
              <a:ext uri="{FF2B5EF4-FFF2-40B4-BE49-F238E27FC236}">
                <a16:creationId xmlns:a16="http://schemas.microsoft.com/office/drawing/2014/main" id="{591895C2-1E93-4FCA-A4B7-348DA0CA3566}"/>
              </a:ext>
            </a:extLst>
          </p:cNvPr>
          <p:cNvPicPr/>
          <p:nvPr/>
        </p:nvPicPr>
        <p:blipFill rotWithShape="1">
          <a:blip r:embed="rId4" cstate="print">
            <a:extLst>
              <a:ext uri="{28A0092B-C50C-407E-A947-70E740481C1C}">
                <a14:useLocalDpi xmlns:a14="http://schemas.microsoft.com/office/drawing/2010/main"/>
              </a:ext>
            </a:extLst>
          </a:blip>
          <a:srcRect t="7984" b="4158"/>
          <a:stretch/>
        </p:blipFill>
        <p:spPr bwMode="auto">
          <a:xfrm>
            <a:off x="3835772" y="1651941"/>
            <a:ext cx="4850791" cy="2886334"/>
          </a:xfrm>
          <a:prstGeom prst="rect">
            <a:avLst/>
          </a:prstGeom>
          <a:noFill/>
          <a:ln>
            <a:noFill/>
          </a:ln>
        </p:spPr>
      </p:pic>
      <p:sp>
        <p:nvSpPr>
          <p:cNvPr id="34" name="Retângulo 33">
            <a:extLst>
              <a:ext uri="{FF2B5EF4-FFF2-40B4-BE49-F238E27FC236}">
                <a16:creationId xmlns:a16="http://schemas.microsoft.com/office/drawing/2014/main" id="{C591AE79-7B1F-45B5-AF86-079C6BCE5629}"/>
              </a:ext>
            </a:extLst>
          </p:cNvPr>
          <p:cNvSpPr/>
          <p:nvPr/>
        </p:nvSpPr>
        <p:spPr>
          <a:xfrm>
            <a:off x="8491392" y="4015021"/>
            <a:ext cx="1845111" cy="185635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5" name="Picture 2" descr="A picture containing graphical user interface&#10;&#10;Description automatically generated">
            <a:extLst>
              <a:ext uri="{FF2B5EF4-FFF2-40B4-BE49-F238E27FC236}">
                <a16:creationId xmlns:a16="http://schemas.microsoft.com/office/drawing/2014/main" id="{081F569B-F446-4DA3-8B99-7FB2B4634A75}"/>
              </a:ext>
            </a:extLst>
          </p:cNvPr>
          <p:cNvPicPr>
            <a:picLocks noChangeAspect="1" noChangeArrowheads="1"/>
          </p:cNvPicPr>
          <p:nvPr/>
        </p:nvPicPr>
        <p:blipFill>
          <a:blip r:embed="rId5">
            <a:duotone>
              <a:srgbClr val="70AD47">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491392" y="4015021"/>
            <a:ext cx="1856352" cy="185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Abgerundetes Rechteck 27">
            <a:extLst>
              <a:ext uri="{FF2B5EF4-FFF2-40B4-BE49-F238E27FC236}">
                <a16:creationId xmlns:a16="http://schemas.microsoft.com/office/drawing/2014/main" id="{7340BBAF-9F05-4130-8DD4-95739A390CFF}"/>
              </a:ext>
            </a:extLst>
          </p:cNvPr>
          <p:cNvSpPr/>
          <p:nvPr/>
        </p:nvSpPr>
        <p:spPr>
          <a:xfrm>
            <a:off x="1204268" y="5504850"/>
            <a:ext cx="2482735" cy="638057"/>
          </a:xfrm>
          <a:prstGeom prst="roundRect">
            <a:avLst/>
          </a:prstGeom>
          <a:solidFill>
            <a:srgbClr val="70AD47">
              <a:lumMod val="50000"/>
            </a:srgbClr>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b="0" i="0" u="none" strike="noStrike" kern="0" cap="none" spc="0" normalizeH="0" baseline="0" noProof="0" dirty="0">
                <a:ln>
                  <a:noFill/>
                </a:ln>
                <a:solidFill>
                  <a:prstClr val="white"/>
                </a:solidFill>
                <a:effectLst/>
                <a:uLnTx/>
                <a:uFillTx/>
                <a:latin typeface="Calibri" panose="020F0502020204030204"/>
                <a:ea typeface="+mn-ea"/>
                <a:cs typeface="+mn-cs"/>
              </a:rPr>
              <a:t>+ Pre-formatted Word.doc</a:t>
            </a:r>
          </a:p>
        </p:txBody>
      </p:sp>
      <p:pic>
        <p:nvPicPr>
          <p:cNvPr id="37" name="Imagem 36">
            <a:extLst>
              <a:ext uri="{FF2B5EF4-FFF2-40B4-BE49-F238E27FC236}">
                <a16:creationId xmlns:a16="http://schemas.microsoft.com/office/drawing/2014/main" id="{3E1CE74B-B745-4638-B345-CA81E72C43FA}"/>
              </a:ext>
            </a:extLst>
          </p:cNvPr>
          <p:cNvPicPr>
            <a:picLocks noChangeAspect="1"/>
          </p:cNvPicPr>
          <p:nvPr/>
        </p:nvPicPr>
        <p:blipFill>
          <a:blip r:embed="rId6"/>
          <a:stretch>
            <a:fillRect/>
          </a:stretch>
        </p:blipFill>
        <p:spPr>
          <a:xfrm>
            <a:off x="8887765" y="678211"/>
            <a:ext cx="1138178" cy="3227998"/>
          </a:xfrm>
          <a:prstGeom prst="rect">
            <a:avLst/>
          </a:prstGeom>
        </p:spPr>
      </p:pic>
      <p:cxnSp>
        <p:nvCxnSpPr>
          <p:cNvPr id="38" name="Conexão reta unidirecional 37">
            <a:extLst>
              <a:ext uri="{FF2B5EF4-FFF2-40B4-BE49-F238E27FC236}">
                <a16:creationId xmlns:a16="http://schemas.microsoft.com/office/drawing/2014/main" id="{C5AED837-6FA3-4FD9-917F-6F8CCDCE210F}"/>
              </a:ext>
            </a:extLst>
          </p:cNvPr>
          <p:cNvCxnSpPr>
            <a:cxnSpLocks/>
          </p:cNvCxnSpPr>
          <p:nvPr/>
        </p:nvCxnSpPr>
        <p:spPr>
          <a:xfrm flipH="1">
            <a:off x="3835772" y="5708420"/>
            <a:ext cx="4655620" cy="0"/>
          </a:xfrm>
          <a:prstGeom prst="straightConnector1">
            <a:avLst/>
          </a:prstGeom>
          <a:noFill/>
          <a:ln w="38100" cap="flat" cmpd="sng" algn="ctr">
            <a:solidFill>
              <a:srgbClr val="70AD47">
                <a:lumMod val="75000"/>
              </a:srgbClr>
            </a:solidFill>
            <a:prstDash val="sysDot"/>
            <a:miter lim="800000"/>
            <a:tailEnd type="triangle"/>
          </a:ln>
          <a:effectLst/>
        </p:spPr>
      </p:cxnSp>
      <p:pic>
        <p:nvPicPr>
          <p:cNvPr id="39" name="Imagem 38">
            <a:extLst>
              <a:ext uri="{FF2B5EF4-FFF2-40B4-BE49-F238E27FC236}">
                <a16:creationId xmlns:a16="http://schemas.microsoft.com/office/drawing/2014/main" id="{8AA46104-526E-4A7B-BCD2-46CFD5FE1606}"/>
              </a:ext>
            </a:extLst>
          </p:cNvPr>
          <p:cNvPicPr>
            <a:picLocks noChangeAspect="1"/>
          </p:cNvPicPr>
          <p:nvPr/>
        </p:nvPicPr>
        <p:blipFill>
          <a:blip r:embed="rId7"/>
          <a:stretch>
            <a:fillRect/>
          </a:stretch>
        </p:blipFill>
        <p:spPr>
          <a:xfrm>
            <a:off x="1251087" y="1539512"/>
            <a:ext cx="2414866" cy="2643764"/>
          </a:xfrm>
          <a:prstGeom prst="rect">
            <a:avLst/>
          </a:prstGeom>
        </p:spPr>
      </p:pic>
      <p:sp>
        <p:nvSpPr>
          <p:cNvPr id="12" name="Rectangle 13">
            <a:extLst>
              <a:ext uri="{FF2B5EF4-FFF2-40B4-BE49-F238E27FC236}">
                <a16:creationId xmlns:a16="http://schemas.microsoft.com/office/drawing/2014/main" id="{0A932DBA-0DBE-433D-9B40-51F0C4588DED}"/>
              </a:ext>
            </a:extLst>
          </p:cNvPr>
          <p:cNvSpPr/>
          <p:nvPr/>
        </p:nvSpPr>
        <p:spPr>
          <a:xfrm>
            <a:off x="10467975" y="0"/>
            <a:ext cx="1724025" cy="1724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graphical user interface&#10;&#10;Description automatically generated">
            <a:extLst>
              <a:ext uri="{FF2B5EF4-FFF2-40B4-BE49-F238E27FC236}">
                <a16:creationId xmlns:a16="http://schemas.microsoft.com/office/drawing/2014/main" id="{90D2937E-C473-4B41-A22C-F5624896FB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17096" y="-11953"/>
            <a:ext cx="1786856" cy="1786856"/>
          </a:xfrm>
          <a:prstGeom prst="rect">
            <a:avLst/>
          </a:prstGeom>
        </p:spPr>
      </p:pic>
      <p:sp>
        <p:nvSpPr>
          <p:cNvPr id="16" name="Title 3">
            <a:extLst>
              <a:ext uri="{FF2B5EF4-FFF2-40B4-BE49-F238E27FC236}">
                <a16:creationId xmlns:a16="http://schemas.microsoft.com/office/drawing/2014/main" id="{FFF00A21-D115-42C4-A3A9-6BE2BA5973DE}"/>
              </a:ext>
            </a:extLst>
          </p:cNvPr>
          <p:cNvSpPr txBox="1">
            <a:spLocks/>
          </p:cNvSpPr>
          <p:nvPr/>
        </p:nvSpPr>
        <p:spPr>
          <a:xfrm>
            <a:off x="838200" y="365126"/>
            <a:ext cx="10515600" cy="6158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BE" sz="3600" dirty="0" err="1">
                <a:latin typeface="Trebuchet MS" panose="020B0603020202020204" pitchFamily="34" charset="0"/>
              </a:rPr>
              <a:t>UVARBox</a:t>
            </a:r>
            <a:r>
              <a:rPr lang="fr-BE" sz="3600" dirty="0">
                <a:latin typeface="Trebuchet MS" panose="020B0603020202020204" pitchFamily="34" charset="0"/>
              </a:rPr>
              <a:t> </a:t>
            </a:r>
            <a:r>
              <a:rPr lang="fr-BE" sz="3600" dirty="0" err="1">
                <a:latin typeface="Trebuchet MS" panose="020B0603020202020204" pitchFamily="34" charset="0"/>
              </a:rPr>
              <a:t>Schemes</a:t>
            </a:r>
            <a:r>
              <a:rPr lang="fr-BE" sz="3600" dirty="0">
                <a:latin typeface="Trebuchet MS" panose="020B0603020202020204" pitchFamily="34" charset="0"/>
              </a:rPr>
              <a:t> in the </a:t>
            </a:r>
            <a:r>
              <a:rPr lang="fr-BE" sz="3600" dirty="0" err="1">
                <a:latin typeface="Trebuchet MS" panose="020B0603020202020204" pitchFamily="34" charset="0"/>
              </a:rPr>
              <a:t>near</a:t>
            </a:r>
            <a:r>
              <a:rPr lang="fr-BE" sz="3600" dirty="0">
                <a:latin typeface="Trebuchet MS" panose="020B0603020202020204" pitchFamily="34" charset="0"/>
              </a:rPr>
              <a:t> FUTURE</a:t>
            </a:r>
            <a:endParaRPr lang="en-GB" sz="6600" dirty="0">
              <a:solidFill>
                <a:prstClr val="black"/>
              </a:solidFill>
              <a:latin typeface="Trebuchet MS" panose="020B0603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805869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m 1">
            <a:extLst>
              <a:ext uri="{FF2B5EF4-FFF2-40B4-BE49-F238E27FC236}">
                <a16:creationId xmlns:a16="http://schemas.microsoft.com/office/drawing/2014/main" id="{143EEA45-0FDE-4DFF-B41B-ED60B0A93524}"/>
              </a:ext>
            </a:extLst>
          </p:cNvPr>
          <p:cNvPicPr>
            <a:picLocks noChangeAspect="1"/>
          </p:cNvPicPr>
          <p:nvPr/>
        </p:nvPicPr>
        <p:blipFill>
          <a:blip r:embed="rId3"/>
          <a:stretch>
            <a:fillRect/>
          </a:stretch>
        </p:blipFill>
        <p:spPr>
          <a:xfrm>
            <a:off x="3167670" y="1056675"/>
            <a:ext cx="6222228" cy="5028923"/>
          </a:xfrm>
          <a:prstGeom prst="rect">
            <a:avLst/>
          </a:prstGeom>
        </p:spPr>
      </p:pic>
      <p:sp>
        <p:nvSpPr>
          <p:cNvPr id="32" name="Abgerundetes Rechteck 27">
            <a:extLst>
              <a:ext uri="{FF2B5EF4-FFF2-40B4-BE49-F238E27FC236}">
                <a16:creationId xmlns:a16="http://schemas.microsoft.com/office/drawing/2014/main" id="{D8FBDFF8-4F8C-450B-AB66-AD0D34CE3018}"/>
              </a:ext>
            </a:extLst>
          </p:cNvPr>
          <p:cNvSpPr/>
          <p:nvPr/>
        </p:nvSpPr>
        <p:spPr>
          <a:xfrm>
            <a:off x="1204269" y="4788825"/>
            <a:ext cx="2482735" cy="638057"/>
          </a:xfrm>
          <a:prstGeom prst="roundRect">
            <a:avLst/>
          </a:prstGeom>
          <a:solidFill>
            <a:srgbClr val="70AD47">
              <a:lumMod val="50000"/>
            </a:srgbClr>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0" cap="none" spc="0" normalizeH="0" baseline="0" noProof="0" dirty="0">
                <a:ln>
                  <a:noFill/>
                </a:ln>
                <a:solidFill>
                  <a:prstClr val="white"/>
                </a:solidFill>
                <a:effectLst/>
                <a:uLnTx/>
                <a:uFillTx/>
                <a:latin typeface="Calibri" panose="020F0502020204030204"/>
                <a:ea typeface="+mn-ea"/>
                <a:cs typeface="+mn-cs"/>
              </a:rPr>
              <a:t>Digital m2m readable format DATEX II</a:t>
            </a:r>
          </a:p>
        </p:txBody>
      </p:sp>
      <p:sp>
        <p:nvSpPr>
          <p:cNvPr id="36" name="Abgerundetes Rechteck 27">
            <a:extLst>
              <a:ext uri="{FF2B5EF4-FFF2-40B4-BE49-F238E27FC236}">
                <a16:creationId xmlns:a16="http://schemas.microsoft.com/office/drawing/2014/main" id="{7340BBAF-9F05-4130-8DD4-95739A390CFF}"/>
              </a:ext>
            </a:extLst>
          </p:cNvPr>
          <p:cNvSpPr/>
          <p:nvPr/>
        </p:nvSpPr>
        <p:spPr>
          <a:xfrm>
            <a:off x="1204268" y="5504850"/>
            <a:ext cx="2482735" cy="638057"/>
          </a:xfrm>
          <a:prstGeom prst="roundRect">
            <a:avLst/>
          </a:prstGeom>
          <a:solidFill>
            <a:srgbClr val="70AD47">
              <a:lumMod val="50000"/>
            </a:srgbClr>
          </a:solidFill>
          <a:ln w="12700" cap="flat" cmpd="sng" algn="ctr">
            <a:solidFill>
              <a:srgbClr val="4472C4">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0" cap="none" spc="0" normalizeH="0" baseline="0" noProof="0" dirty="0">
                <a:ln>
                  <a:noFill/>
                </a:ln>
                <a:solidFill>
                  <a:prstClr val="white"/>
                </a:solidFill>
                <a:effectLst/>
                <a:uLnTx/>
                <a:uFillTx/>
                <a:latin typeface="Calibri" panose="020F0502020204030204"/>
                <a:ea typeface="+mn-ea"/>
                <a:cs typeface="+mn-cs"/>
              </a:rPr>
              <a:t>+ Pre-formatted Word.doc</a:t>
            </a:r>
          </a:p>
        </p:txBody>
      </p:sp>
      <p:cxnSp>
        <p:nvCxnSpPr>
          <p:cNvPr id="38" name="Conexão reta unidirecional 37">
            <a:extLst>
              <a:ext uri="{FF2B5EF4-FFF2-40B4-BE49-F238E27FC236}">
                <a16:creationId xmlns:a16="http://schemas.microsoft.com/office/drawing/2014/main" id="{C5AED837-6FA3-4FD9-917F-6F8CCDCE210F}"/>
              </a:ext>
            </a:extLst>
          </p:cNvPr>
          <p:cNvCxnSpPr>
            <a:cxnSpLocks/>
          </p:cNvCxnSpPr>
          <p:nvPr/>
        </p:nvCxnSpPr>
        <p:spPr>
          <a:xfrm flipH="1">
            <a:off x="3835772" y="5708420"/>
            <a:ext cx="4655620" cy="0"/>
          </a:xfrm>
          <a:prstGeom prst="straightConnector1">
            <a:avLst/>
          </a:prstGeom>
          <a:noFill/>
          <a:ln w="38100" cap="flat" cmpd="sng" algn="ctr">
            <a:solidFill>
              <a:srgbClr val="70AD47">
                <a:lumMod val="75000"/>
              </a:srgbClr>
            </a:solidFill>
            <a:prstDash val="sysDot"/>
            <a:miter lim="800000"/>
            <a:tailEnd type="triangle"/>
          </a:ln>
          <a:effectLst/>
        </p:spPr>
      </p:cxnSp>
      <p:pic>
        <p:nvPicPr>
          <p:cNvPr id="39" name="Imagem 38">
            <a:extLst>
              <a:ext uri="{FF2B5EF4-FFF2-40B4-BE49-F238E27FC236}">
                <a16:creationId xmlns:a16="http://schemas.microsoft.com/office/drawing/2014/main" id="{8AA46104-526E-4A7B-BCD2-46CFD5FE1606}"/>
              </a:ext>
            </a:extLst>
          </p:cNvPr>
          <p:cNvPicPr>
            <a:picLocks noChangeAspect="1"/>
          </p:cNvPicPr>
          <p:nvPr/>
        </p:nvPicPr>
        <p:blipFill>
          <a:blip r:embed="rId4"/>
          <a:stretch>
            <a:fillRect/>
          </a:stretch>
        </p:blipFill>
        <p:spPr>
          <a:xfrm>
            <a:off x="1251087" y="1539512"/>
            <a:ext cx="2414866" cy="2643764"/>
          </a:xfrm>
          <a:prstGeom prst="rect">
            <a:avLst/>
          </a:prstGeom>
        </p:spPr>
      </p:pic>
      <p:pic>
        <p:nvPicPr>
          <p:cNvPr id="41" name="Imagem 40">
            <a:extLst>
              <a:ext uri="{FF2B5EF4-FFF2-40B4-BE49-F238E27FC236}">
                <a16:creationId xmlns:a16="http://schemas.microsoft.com/office/drawing/2014/main" id="{3D593B50-C872-41D4-BE71-58294C5C82F9}"/>
              </a:ext>
            </a:extLst>
          </p:cNvPr>
          <p:cNvPicPr/>
          <p:nvPr/>
        </p:nvPicPr>
        <p:blipFill rotWithShape="1">
          <a:blip r:embed="rId5" cstate="print">
            <a:duotone>
              <a:srgbClr val="70AD47">
                <a:shade val="45000"/>
                <a:satMod val="135000"/>
              </a:srgbClr>
              <a:prstClr val="white"/>
            </a:duotone>
            <a:extLst>
              <a:ext uri="{28A0092B-C50C-407E-A947-70E740481C1C}">
                <a14:useLocalDpi xmlns:a14="http://schemas.microsoft.com/office/drawing/2010/main"/>
              </a:ext>
            </a:extLst>
          </a:blip>
          <a:srcRect t="7984" b="4158"/>
          <a:stretch/>
        </p:blipFill>
        <p:spPr bwMode="auto">
          <a:xfrm>
            <a:off x="3835785" y="1645702"/>
            <a:ext cx="4850791" cy="2886334"/>
          </a:xfrm>
          <a:prstGeom prst="rect">
            <a:avLst/>
          </a:prstGeom>
          <a:noFill/>
          <a:ln>
            <a:noFill/>
          </a:ln>
        </p:spPr>
      </p:pic>
      <p:sp>
        <p:nvSpPr>
          <p:cNvPr id="34" name="Retângulo 33">
            <a:extLst>
              <a:ext uri="{FF2B5EF4-FFF2-40B4-BE49-F238E27FC236}">
                <a16:creationId xmlns:a16="http://schemas.microsoft.com/office/drawing/2014/main" id="{C591AE79-7B1F-45B5-AF86-079C6BCE5629}"/>
              </a:ext>
            </a:extLst>
          </p:cNvPr>
          <p:cNvSpPr/>
          <p:nvPr/>
        </p:nvSpPr>
        <p:spPr>
          <a:xfrm>
            <a:off x="8491392" y="4015021"/>
            <a:ext cx="1845111" cy="185635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2" name="Picture 3" descr="A picture containing text, drawing&#10;&#10;Description automatically generated">
            <a:extLst>
              <a:ext uri="{FF2B5EF4-FFF2-40B4-BE49-F238E27FC236}">
                <a16:creationId xmlns:a16="http://schemas.microsoft.com/office/drawing/2014/main" id="{7474D9C6-866E-4DC6-8D86-14307D0B99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0534" y="1149579"/>
            <a:ext cx="965876" cy="197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descr="A picture containing graphical user interface&#10;&#10;Description automatically generated">
            <a:extLst>
              <a:ext uri="{FF2B5EF4-FFF2-40B4-BE49-F238E27FC236}">
                <a16:creationId xmlns:a16="http://schemas.microsoft.com/office/drawing/2014/main" id="{081F569B-F446-4DA3-8B99-7FB2B4634A75}"/>
              </a:ext>
            </a:extLst>
          </p:cNvPr>
          <p:cNvPicPr>
            <a:picLocks noChangeAspect="1" noChangeArrowheads="1"/>
          </p:cNvPicPr>
          <p:nvPr/>
        </p:nvPicPr>
        <p:blipFill>
          <a:blip r:embed="rId7">
            <a:duotone>
              <a:srgbClr val="70AD47">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491392" y="4015021"/>
            <a:ext cx="1856352" cy="185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3">
            <a:extLst>
              <a:ext uri="{FF2B5EF4-FFF2-40B4-BE49-F238E27FC236}">
                <a16:creationId xmlns:a16="http://schemas.microsoft.com/office/drawing/2014/main" id="{0BC6024A-16B0-4084-81DA-1489602066E9}"/>
              </a:ext>
            </a:extLst>
          </p:cNvPr>
          <p:cNvSpPr/>
          <p:nvPr/>
        </p:nvSpPr>
        <p:spPr>
          <a:xfrm>
            <a:off x="10467975" y="0"/>
            <a:ext cx="1724025" cy="1724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graphical user interface&#10;&#10;Description automatically generated">
            <a:extLst>
              <a:ext uri="{FF2B5EF4-FFF2-40B4-BE49-F238E27FC236}">
                <a16:creationId xmlns:a16="http://schemas.microsoft.com/office/drawing/2014/main" id="{9AC1CB28-486F-4EAF-9B18-A65C24CEB2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17096" y="-11953"/>
            <a:ext cx="1786856" cy="1786856"/>
          </a:xfrm>
          <a:prstGeom prst="rect">
            <a:avLst/>
          </a:prstGeom>
        </p:spPr>
      </p:pic>
      <p:sp>
        <p:nvSpPr>
          <p:cNvPr id="17" name="Title 3">
            <a:extLst>
              <a:ext uri="{FF2B5EF4-FFF2-40B4-BE49-F238E27FC236}">
                <a16:creationId xmlns:a16="http://schemas.microsoft.com/office/drawing/2014/main" id="{432FA0C3-D946-404E-AA75-37CF5A399B9E}"/>
              </a:ext>
            </a:extLst>
          </p:cNvPr>
          <p:cNvSpPr txBox="1">
            <a:spLocks/>
          </p:cNvSpPr>
          <p:nvPr/>
        </p:nvSpPr>
        <p:spPr>
          <a:xfrm>
            <a:off x="838200" y="365126"/>
            <a:ext cx="10515600" cy="6158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BE" sz="3600">
                <a:latin typeface="Trebuchet MS" panose="020B0603020202020204" pitchFamily="34" charset="0"/>
              </a:rPr>
              <a:t>UVARBox Schemes in the near FUTURE</a:t>
            </a:r>
            <a:endParaRPr lang="en-GB" sz="6600" dirty="0">
              <a:solidFill>
                <a:prstClr val="black"/>
              </a:solidFill>
              <a:latin typeface="Trebuchet MS" panose="020B0603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548439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grass, water, road&#10;&#10;Description automatically generated">
            <a:extLst>
              <a:ext uri="{FF2B5EF4-FFF2-40B4-BE49-F238E27FC236}">
                <a16:creationId xmlns:a16="http://schemas.microsoft.com/office/drawing/2014/main" id="{02374705-A507-4D51-90B9-1313A1807A8B}"/>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290820" y="-1"/>
            <a:ext cx="12482820" cy="7021586"/>
          </a:xfrm>
          <a:prstGeom prst="rect">
            <a:avLst/>
          </a:prstGeom>
        </p:spPr>
      </p:pic>
      <p:sp>
        <p:nvSpPr>
          <p:cNvPr id="13" name="Content Placeholder 4">
            <a:extLst>
              <a:ext uri="{FF2B5EF4-FFF2-40B4-BE49-F238E27FC236}">
                <a16:creationId xmlns:a16="http://schemas.microsoft.com/office/drawing/2014/main" id="{85B484A3-88B5-41EB-A827-EE83FA989B54}"/>
              </a:ext>
            </a:extLst>
          </p:cNvPr>
          <p:cNvSpPr txBox="1">
            <a:spLocks/>
          </p:cNvSpPr>
          <p:nvPr/>
        </p:nvSpPr>
        <p:spPr>
          <a:xfrm>
            <a:off x="838200" y="1346129"/>
            <a:ext cx="5962650" cy="527374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just">
              <a:buNone/>
            </a:pPr>
            <a:r>
              <a:rPr lang="en-GB" sz="2400" dirty="0">
                <a:solidFill>
                  <a:prstClr val="black"/>
                </a:solidFill>
                <a:latin typeface="Trebuchet MS" panose="020B0603020202020204" pitchFamily="34" charset="0"/>
                <a:ea typeface="Cambria" panose="02040503050406030204" pitchFamily="18" charset="0"/>
                <a:cs typeface="Arial" panose="020B0604020202020204" pitchFamily="34" charset="0"/>
              </a:rPr>
              <a:t>In sum, </a:t>
            </a:r>
            <a:r>
              <a:rPr lang="en-GB" sz="2400" dirty="0" err="1">
                <a:solidFill>
                  <a:prstClr val="black"/>
                </a:solidFill>
                <a:latin typeface="Trebuchet MS" panose="020B0603020202020204" pitchFamily="34" charset="0"/>
                <a:ea typeface="Cambria" panose="02040503050406030204" pitchFamily="18" charset="0"/>
                <a:cs typeface="Arial" panose="020B0604020202020204" pitchFamily="34" charset="0"/>
              </a:rPr>
              <a:t>UVARBox</a:t>
            </a:r>
            <a:r>
              <a:rPr lang="en-GB" sz="2400" dirty="0">
                <a:solidFill>
                  <a:prstClr val="black"/>
                </a:solidFill>
                <a:latin typeface="Trebuchet MS" panose="020B0603020202020204" pitchFamily="34" charset="0"/>
                <a:ea typeface="Cambria" panose="02040503050406030204" pitchFamily="18" charset="0"/>
                <a:cs typeface="Arial" panose="020B0604020202020204" pitchFamily="34" charset="0"/>
              </a:rPr>
              <a:t> tools are designed to:</a:t>
            </a:r>
          </a:p>
          <a:p>
            <a:pPr marL="0" indent="0" algn="just">
              <a:buNone/>
            </a:pPr>
            <a:endParaRPr lang="en-GB" sz="2400" dirty="0">
              <a:solidFill>
                <a:prstClr val="black"/>
              </a:solidFill>
              <a:latin typeface="Trebuchet MS" panose="020B0603020202020204" pitchFamily="34" charset="0"/>
              <a:ea typeface="Cambria" panose="02040503050406030204" pitchFamily="18" charset="0"/>
              <a:cs typeface="Arial" panose="020B0604020202020204" pitchFamily="34" charset="0"/>
            </a:endParaRPr>
          </a:p>
          <a:p>
            <a:pPr marL="342900" indent="-342900" algn="just">
              <a:buFont typeface="Arial" panose="020B0604020202020204" pitchFamily="34" charset="0"/>
              <a:buChar char="•"/>
            </a:pPr>
            <a:r>
              <a:rPr lang="en-GB" sz="2400" dirty="0">
                <a:solidFill>
                  <a:prstClr val="black"/>
                </a:solidFill>
                <a:latin typeface="Trebuchet MS" panose="020B0603020202020204" pitchFamily="34" charset="0"/>
                <a:ea typeface="Cambria" panose="02040503050406030204" pitchFamily="18" charset="0"/>
                <a:cs typeface="Arial" panose="020B0604020202020204" pitchFamily="34" charset="0"/>
              </a:rPr>
              <a:t>enable the </a:t>
            </a:r>
            <a:r>
              <a:rPr lang="en-GB" sz="2400" b="1" dirty="0">
                <a:solidFill>
                  <a:prstClr val="black"/>
                </a:solidFill>
                <a:latin typeface="Trebuchet MS" panose="020B0603020202020204" pitchFamily="34" charset="0"/>
                <a:ea typeface="Cambria" panose="02040503050406030204" pitchFamily="18" charset="0"/>
                <a:cs typeface="Arial" panose="020B0604020202020204" pitchFamily="34" charset="0"/>
              </a:rPr>
              <a:t>provision of </a:t>
            </a:r>
            <a:r>
              <a:rPr lang="en-GB" sz="2400" dirty="0">
                <a:solidFill>
                  <a:prstClr val="black"/>
                </a:solidFill>
                <a:latin typeface="Trebuchet MS" panose="020B0603020202020204" pitchFamily="34" charset="0"/>
                <a:ea typeface="Cambria" panose="02040503050406030204" pitchFamily="18" charset="0"/>
                <a:cs typeface="Arial" panose="020B0604020202020204" pitchFamily="34" charset="0"/>
              </a:rPr>
              <a:t>accurate, up to date, continuous and interoperable EU-wide </a:t>
            </a:r>
            <a:r>
              <a:rPr lang="en-GB" sz="2400" b="1" dirty="0">
                <a:solidFill>
                  <a:prstClr val="black"/>
                </a:solidFill>
                <a:latin typeface="Trebuchet MS" panose="020B0603020202020204" pitchFamily="34" charset="0"/>
                <a:ea typeface="Cambria" panose="02040503050406030204" pitchFamily="18" charset="0"/>
                <a:cs typeface="Arial" panose="020B0604020202020204" pitchFamily="34" charset="0"/>
              </a:rPr>
              <a:t>real-time traffic information services</a:t>
            </a:r>
            <a:r>
              <a:rPr lang="en-GB" sz="2400" dirty="0">
                <a:solidFill>
                  <a:prstClr val="black"/>
                </a:solidFill>
                <a:latin typeface="Trebuchet MS" panose="020B0603020202020204" pitchFamily="34" charset="0"/>
                <a:ea typeface="Cambria" panose="02040503050406030204" pitchFamily="18" charset="0"/>
                <a:cs typeface="Arial" panose="020B0604020202020204" pitchFamily="34" charset="0"/>
              </a:rPr>
              <a:t>. </a:t>
            </a:r>
          </a:p>
          <a:p>
            <a:pPr marL="342900" indent="-342900" algn="just">
              <a:buFont typeface="Arial" panose="020B0604020202020204" pitchFamily="34" charset="0"/>
              <a:buChar char="•"/>
            </a:pPr>
            <a:r>
              <a:rPr lang="en-GB" sz="2400" b="1" dirty="0">
                <a:solidFill>
                  <a:prstClr val="black"/>
                </a:solidFill>
                <a:latin typeface="Trebuchet MS" panose="020B0603020202020204" pitchFamily="34" charset="0"/>
                <a:ea typeface="Cambria" panose="02040503050406030204" pitchFamily="18" charset="0"/>
                <a:cs typeface="Arial" panose="020B0604020202020204" pitchFamily="34" charset="0"/>
              </a:rPr>
              <a:t>support cities streamlining and simplifying the digital procedures </a:t>
            </a:r>
            <a:r>
              <a:rPr lang="en-GB" sz="2400" dirty="0">
                <a:solidFill>
                  <a:prstClr val="black"/>
                </a:solidFill>
                <a:latin typeface="Trebuchet MS" panose="020B0603020202020204" pitchFamily="34" charset="0"/>
                <a:ea typeface="Cambria" panose="02040503050406030204" pitchFamily="18" charset="0"/>
                <a:cs typeface="Arial" panose="020B0604020202020204" pitchFamily="34" charset="0"/>
              </a:rPr>
              <a:t>for issuing such schemes, at the level of the </a:t>
            </a:r>
            <a:r>
              <a:rPr lang="en-GB" sz="2400" b="1" dirty="0">
                <a:solidFill>
                  <a:prstClr val="black"/>
                </a:solidFill>
                <a:latin typeface="Trebuchet MS" panose="020B0603020202020204" pitchFamily="34" charset="0"/>
                <a:ea typeface="Cambria" panose="02040503050406030204" pitchFamily="18" charset="0"/>
                <a:cs typeface="Arial" panose="020B0604020202020204" pitchFamily="34" charset="0"/>
              </a:rPr>
              <a:t>National Access Points</a:t>
            </a:r>
            <a:r>
              <a:rPr lang="en-GB" sz="2400" dirty="0">
                <a:solidFill>
                  <a:prstClr val="black"/>
                </a:solidFill>
                <a:latin typeface="Trebuchet MS" panose="020B0603020202020204" pitchFamily="34" charset="0"/>
                <a:ea typeface="Cambria" panose="02040503050406030204" pitchFamily="18" charset="0"/>
                <a:cs typeface="Arial" panose="020B0604020202020204" pitchFamily="34" charset="0"/>
              </a:rPr>
              <a:t>.</a:t>
            </a:r>
          </a:p>
          <a:p>
            <a:pPr marL="342900" indent="-342900" algn="just">
              <a:buFont typeface="Arial" panose="020B0604020202020204" pitchFamily="34" charset="0"/>
              <a:buChar char="•"/>
            </a:pPr>
            <a:r>
              <a:rPr lang="en-GB" sz="2400" dirty="0">
                <a:solidFill>
                  <a:prstClr val="black"/>
                </a:solidFill>
                <a:latin typeface="Trebuchet MS" panose="020B0603020202020204" pitchFamily="34" charset="0"/>
                <a:ea typeface="Cambria" panose="02040503050406030204" pitchFamily="18" charset="0"/>
                <a:cs typeface="Arial" panose="020B0604020202020204" pitchFamily="34" charset="0"/>
              </a:rPr>
              <a:t>by means of developing the </a:t>
            </a:r>
            <a:r>
              <a:rPr lang="en-GB" sz="2400" b="1" dirty="0">
                <a:solidFill>
                  <a:prstClr val="black"/>
                </a:solidFill>
                <a:latin typeface="Trebuchet MS" panose="020B0603020202020204" pitchFamily="34" charset="0"/>
                <a:ea typeface="Cambria" panose="02040503050406030204" pitchFamily="18" charset="0"/>
                <a:cs typeface="Arial" panose="020B0604020202020204" pitchFamily="34" charset="0"/>
              </a:rPr>
              <a:t>adequate machine-readable formats </a:t>
            </a:r>
            <a:r>
              <a:rPr lang="en-GB" sz="2400" dirty="0">
                <a:solidFill>
                  <a:prstClr val="black"/>
                </a:solidFill>
                <a:latin typeface="Trebuchet MS" panose="020B0603020202020204" pitchFamily="34" charset="0"/>
                <a:ea typeface="Cambria" panose="02040503050406030204" pitchFamily="18" charset="0"/>
                <a:cs typeface="Arial" panose="020B0604020202020204" pitchFamily="34" charset="0"/>
              </a:rPr>
              <a:t>in DATEX II, that navigation systems, or mobile applications may use.</a:t>
            </a:r>
          </a:p>
          <a:p>
            <a:pPr marL="342900" indent="-342900" algn="just">
              <a:buFont typeface="Arial" panose="020B0604020202020204" pitchFamily="34" charset="0"/>
              <a:buChar char="•"/>
            </a:pPr>
            <a:r>
              <a:rPr lang="en-GB" sz="2400" dirty="0">
                <a:solidFill>
                  <a:prstClr val="black"/>
                </a:solidFill>
                <a:latin typeface="Trebuchet MS" panose="020B0603020202020204" pitchFamily="34" charset="0"/>
                <a:ea typeface="Cambria" panose="02040503050406030204" pitchFamily="18" charset="0"/>
                <a:cs typeface="Arial" panose="020B0604020202020204" pitchFamily="34" charset="0"/>
              </a:rPr>
              <a:t>Piloting Member States – AU, BE, DE, IT and NL</a:t>
            </a:r>
          </a:p>
        </p:txBody>
      </p:sp>
      <p:sp>
        <p:nvSpPr>
          <p:cNvPr id="14" name="Title 3">
            <a:extLst>
              <a:ext uri="{FF2B5EF4-FFF2-40B4-BE49-F238E27FC236}">
                <a16:creationId xmlns:a16="http://schemas.microsoft.com/office/drawing/2014/main" id="{3AFAE8EB-8A37-4A09-844F-6AE5C6992D18}"/>
              </a:ext>
            </a:extLst>
          </p:cNvPr>
          <p:cNvSpPr txBox="1">
            <a:spLocks/>
          </p:cNvSpPr>
          <p:nvPr/>
        </p:nvSpPr>
        <p:spPr>
          <a:xfrm>
            <a:off x="838200" y="365126"/>
            <a:ext cx="10515600" cy="6158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solidFill>
                  <a:prstClr val="black"/>
                </a:solidFill>
                <a:latin typeface="Trebuchet MS" panose="020B0603020202020204" pitchFamily="34" charset="0"/>
                <a:ea typeface="Cambria" panose="02040503050406030204" pitchFamily="18" charset="0"/>
                <a:cs typeface="Arial" panose="020B0604020202020204" pitchFamily="34" charset="0"/>
              </a:rPr>
              <a:t>UVAR Box Project outline </a:t>
            </a:r>
          </a:p>
        </p:txBody>
      </p:sp>
      <p:sp>
        <p:nvSpPr>
          <p:cNvPr id="22" name="Rectangle 13">
            <a:extLst>
              <a:ext uri="{FF2B5EF4-FFF2-40B4-BE49-F238E27FC236}">
                <a16:creationId xmlns:a16="http://schemas.microsoft.com/office/drawing/2014/main" id="{8FC51797-BA32-42A3-ABC2-096C34B82B6C}"/>
              </a:ext>
            </a:extLst>
          </p:cNvPr>
          <p:cNvSpPr/>
          <p:nvPr/>
        </p:nvSpPr>
        <p:spPr>
          <a:xfrm>
            <a:off x="10467975" y="0"/>
            <a:ext cx="1724025" cy="1724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2" descr="A picture containing graphical user interface&#10;&#10;Description automatically generated">
            <a:extLst>
              <a:ext uri="{FF2B5EF4-FFF2-40B4-BE49-F238E27FC236}">
                <a16:creationId xmlns:a16="http://schemas.microsoft.com/office/drawing/2014/main" id="{CBFD719D-14C0-47CF-BB3F-8BD5D6FA7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7096" y="-11953"/>
            <a:ext cx="1786856" cy="1786856"/>
          </a:xfrm>
          <a:prstGeom prst="rect">
            <a:avLst/>
          </a:prstGeom>
        </p:spPr>
      </p:pic>
      <p:graphicFrame>
        <p:nvGraphicFramePr>
          <p:cNvPr id="8" name="Diagrama 7">
            <a:extLst>
              <a:ext uri="{FF2B5EF4-FFF2-40B4-BE49-F238E27FC236}">
                <a16:creationId xmlns:a16="http://schemas.microsoft.com/office/drawing/2014/main" id="{74AF2815-74E9-47B9-83B1-45C2B6CEE83B}"/>
              </a:ext>
            </a:extLst>
          </p:cNvPr>
          <p:cNvGraphicFramePr/>
          <p:nvPr/>
        </p:nvGraphicFramePr>
        <p:xfrm>
          <a:off x="4544973" y="992956"/>
          <a:ext cx="8128000" cy="51364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63196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grass, water, road&#10;&#10;Description automatically generated">
            <a:extLst>
              <a:ext uri="{FF2B5EF4-FFF2-40B4-BE49-F238E27FC236}">
                <a16:creationId xmlns:a16="http://schemas.microsoft.com/office/drawing/2014/main" id="{02374705-A507-4D51-90B9-1313A1807A8B}"/>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90820" y="-1"/>
            <a:ext cx="12482820" cy="7021586"/>
          </a:xfrm>
          <a:prstGeom prst="rect">
            <a:avLst/>
          </a:prstGeom>
        </p:spPr>
      </p:pic>
      <p:sp>
        <p:nvSpPr>
          <p:cNvPr id="20" name="Rectangle 13">
            <a:extLst>
              <a:ext uri="{FF2B5EF4-FFF2-40B4-BE49-F238E27FC236}">
                <a16:creationId xmlns:a16="http://schemas.microsoft.com/office/drawing/2014/main" id="{AAD33584-E421-44D6-846C-A727ED00BDC8}"/>
              </a:ext>
            </a:extLst>
          </p:cNvPr>
          <p:cNvSpPr/>
          <p:nvPr/>
        </p:nvSpPr>
        <p:spPr>
          <a:xfrm>
            <a:off x="10467975" y="0"/>
            <a:ext cx="1724025" cy="1724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2" descr="A picture containing graphical user interface&#10;&#10;Description automatically generated">
            <a:extLst>
              <a:ext uri="{FF2B5EF4-FFF2-40B4-BE49-F238E27FC236}">
                <a16:creationId xmlns:a16="http://schemas.microsoft.com/office/drawing/2014/main" id="{9C18AD05-CD13-479E-BB9D-8EE2DEFC1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7096" y="-11953"/>
            <a:ext cx="1786856" cy="1786856"/>
          </a:xfrm>
          <a:prstGeom prst="rect">
            <a:avLst/>
          </a:prstGeom>
        </p:spPr>
      </p:pic>
      <p:graphicFrame>
        <p:nvGraphicFramePr>
          <p:cNvPr id="2" name="Diagrama 1">
            <a:extLst>
              <a:ext uri="{FF2B5EF4-FFF2-40B4-BE49-F238E27FC236}">
                <a16:creationId xmlns:a16="http://schemas.microsoft.com/office/drawing/2014/main" id="{21288F12-010F-41C2-8D5E-78E7EBB37BFE}"/>
              </a:ext>
            </a:extLst>
          </p:cNvPr>
          <p:cNvGraphicFramePr/>
          <p:nvPr>
            <p:extLst>
              <p:ext uri="{D42A27DB-BD31-4B8C-83A1-F6EECF244321}">
                <p14:modId xmlns:p14="http://schemas.microsoft.com/office/powerpoint/2010/main" val="9199060"/>
              </p:ext>
            </p:extLst>
          </p:nvPr>
        </p:nvGraphicFramePr>
        <p:xfrm>
          <a:off x="298824" y="1058542"/>
          <a:ext cx="10333318" cy="5491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Seta: Bidirecional 10">
            <a:extLst>
              <a:ext uri="{FF2B5EF4-FFF2-40B4-BE49-F238E27FC236}">
                <a16:creationId xmlns:a16="http://schemas.microsoft.com/office/drawing/2014/main" id="{513DEF25-D81D-4220-B8ED-D2F7F98A4AD8}"/>
              </a:ext>
            </a:extLst>
          </p:cNvPr>
          <p:cNvSpPr/>
          <p:nvPr/>
        </p:nvSpPr>
        <p:spPr>
          <a:xfrm>
            <a:off x="1559858" y="4914477"/>
            <a:ext cx="8379012" cy="656782"/>
          </a:xfrm>
          <a:prstGeom prst="leftRightArrow">
            <a:avLst>
              <a:gd name="adj1" fmla="val 50000"/>
              <a:gd name="adj2" fmla="val 50000"/>
            </a:avLst>
          </a:prstGeom>
          <a:solidFill>
            <a:srgbClr val="34B373"/>
          </a:solidFill>
          <a:ln>
            <a:solidFill>
              <a:srgbClr val="016542"/>
            </a:solidFill>
          </a:ln>
          <a:effectLst/>
        </p:spPr>
        <p:txBody>
          <a:bodyPr spcFirstLastPara="0" vert="horz" wrap="square" lIns="0" tIns="0" rIns="0" bIns="0" numCol="1" spcCol="1270" anchor="ctr" anchorCtr="0">
            <a:noAutofit/>
          </a:bodyPr>
          <a:lstStyle/>
          <a:p>
            <a:pPr algn="ctr"/>
            <a:r>
              <a:rPr lang="pt-PT" dirty="0">
                <a:solidFill>
                  <a:schemeClr val="bg1"/>
                </a:solidFill>
                <a:latin typeface="Trebuchet MS" panose="020B0603020202020204" pitchFamily="34" charset="0"/>
              </a:rPr>
              <a:t>COMMUNICATION AND OUTREACH STRATEGY + Country </a:t>
            </a:r>
            <a:r>
              <a:rPr lang="pt-PT" dirty="0" err="1">
                <a:solidFill>
                  <a:schemeClr val="bg1"/>
                </a:solidFill>
                <a:latin typeface="Trebuchet MS" panose="020B0603020202020204" pitchFamily="34" charset="0"/>
              </a:rPr>
              <a:t>Coaches</a:t>
            </a:r>
            <a:endParaRPr lang="pt-PT" dirty="0">
              <a:solidFill>
                <a:schemeClr val="bg1"/>
              </a:solidFill>
              <a:latin typeface="Trebuchet MS" panose="020B0603020202020204" pitchFamily="34" charset="0"/>
            </a:endParaRPr>
          </a:p>
        </p:txBody>
      </p:sp>
      <p:sp>
        <p:nvSpPr>
          <p:cNvPr id="12" name="Seta: Bidirecional 11">
            <a:extLst>
              <a:ext uri="{FF2B5EF4-FFF2-40B4-BE49-F238E27FC236}">
                <a16:creationId xmlns:a16="http://schemas.microsoft.com/office/drawing/2014/main" id="{A9A24576-C833-488B-A886-8C01724B8BE9}"/>
              </a:ext>
            </a:extLst>
          </p:cNvPr>
          <p:cNvSpPr/>
          <p:nvPr/>
        </p:nvSpPr>
        <p:spPr>
          <a:xfrm>
            <a:off x="1010022" y="5583211"/>
            <a:ext cx="9407074" cy="656782"/>
          </a:xfrm>
          <a:prstGeom prst="leftRightArrow">
            <a:avLst>
              <a:gd name="adj1" fmla="val 50000"/>
              <a:gd name="adj2" fmla="val 50000"/>
            </a:avLst>
          </a:prstGeom>
          <a:solidFill>
            <a:srgbClr val="34B373"/>
          </a:solidFill>
          <a:ln>
            <a:solidFill>
              <a:srgbClr val="016542"/>
            </a:solidFill>
          </a:ln>
          <a:effectLst/>
        </p:spPr>
        <p:txBody>
          <a:bodyPr spcFirstLastPara="0" vert="horz" wrap="square" lIns="0" tIns="0" rIns="0" bIns="0" numCol="1" spcCol="1270" anchor="ctr" anchorCtr="0">
            <a:noAutofit/>
          </a:bodyPr>
          <a:lstStyle/>
          <a:p>
            <a:pPr algn="ctr"/>
            <a:r>
              <a:rPr lang="pt-PT" dirty="0">
                <a:solidFill>
                  <a:schemeClr val="bg1"/>
                </a:solidFill>
                <a:latin typeface="Trebuchet MS" panose="020B0603020202020204" pitchFamily="34" charset="0"/>
              </a:rPr>
              <a:t>SUSTAINABILITY STRATEGY</a:t>
            </a:r>
          </a:p>
        </p:txBody>
      </p:sp>
      <p:sp>
        <p:nvSpPr>
          <p:cNvPr id="15" name="Title 3">
            <a:extLst>
              <a:ext uri="{FF2B5EF4-FFF2-40B4-BE49-F238E27FC236}">
                <a16:creationId xmlns:a16="http://schemas.microsoft.com/office/drawing/2014/main" id="{FEE408FD-6622-4270-9225-6F2B176A48E2}"/>
              </a:ext>
            </a:extLst>
          </p:cNvPr>
          <p:cNvSpPr txBox="1">
            <a:spLocks/>
          </p:cNvSpPr>
          <p:nvPr/>
        </p:nvSpPr>
        <p:spPr>
          <a:xfrm>
            <a:off x="838200" y="365126"/>
            <a:ext cx="10515600" cy="6158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BE" sz="3600" dirty="0" err="1">
                <a:latin typeface="Trebuchet MS" panose="020B0603020202020204" pitchFamily="34" charset="0"/>
              </a:rPr>
              <a:t>UVARBox</a:t>
            </a:r>
            <a:r>
              <a:rPr lang="fr-BE" sz="3600" dirty="0">
                <a:latin typeface="Trebuchet MS" panose="020B0603020202020204" pitchFamily="34" charset="0"/>
              </a:rPr>
              <a:t> Project Organisation</a:t>
            </a:r>
            <a:endParaRPr lang="en-GB" sz="6600" dirty="0">
              <a:solidFill>
                <a:prstClr val="black"/>
              </a:solidFill>
              <a:latin typeface="Trebuchet MS" panose="020B0603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76470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grass, water, road&#10;&#10;Description automatically generated">
            <a:extLst>
              <a:ext uri="{FF2B5EF4-FFF2-40B4-BE49-F238E27FC236}">
                <a16:creationId xmlns:a16="http://schemas.microsoft.com/office/drawing/2014/main" id="{02374705-A507-4D51-90B9-1313A1807A8B}"/>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90820" y="-1"/>
            <a:ext cx="12482820" cy="7021586"/>
          </a:xfrm>
          <a:prstGeom prst="rect">
            <a:avLst/>
          </a:prstGeom>
        </p:spPr>
      </p:pic>
      <p:sp>
        <p:nvSpPr>
          <p:cNvPr id="20" name="Rectangle 13">
            <a:extLst>
              <a:ext uri="{FF2B5EF4-FFF2-40B4-BE49-F238E27FC236}">
                <a16:creationId xmlns:a16="http://schemas.microsoft.com/office/drawing/2014/main" id="{AAD33584-E421-44D6-846C-A727ED00BDC8}"/>
              </a:ext>
            </a:extLst>
          </p:cNvPr>
          <p:cNvSpPr/>
          <p:nvPr/>
        </p:nvSpPr>
        <p:spPr>
          <a:xfrm>
            <a:off x="10467975" y="0"/>
            <a:ext cx="1724025" cy="1724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2" descr="A picture containing graphical user interface&#10;&#10;Description automatically generated">
            <a:extLst>
              <a:ext uri="{FF2B5EF4-FFF2-40B4-BE49-F238E27FC236}">
                <a16:creationId xmlns:a16="http://schemas.microsoft.com/office/drawing/2014/main" id="{9C18AD05-CD13-479E-BB9D-8EE2DEFC1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7096" y="-11953"/>
            <a:ext cx="1786856" cy="1786856"/>
          </a:xfrm>
          <a:prstGeom prst="rect">
            <a:avLst/>
          </a:prstGeom>
        </p:spPr>
      </p:pic>
      <p:graphicFrame>
        <p:nvGraphicFramePr>
          <p:cNvPr id="2" name="Diagrama 1">
            <a:extLst>
              <a:ext uri="{FF2B5EF4-FFF2-40B4-BE49-F238E27FC236}">
                <a16:creationId xmlns:a16="http://schemas.microsoft.com/office/drawing/2014/main" id="{21288F12-010F-41C2-8D5E-78E7EBB37BFE}"/>
              </a:ext>
            </a:extLst>
          </p:cNvPr>
          <p:cNvGraphicFramePr/>
          <p:nvPr>
            <p:extLst>
              <p:ext uri="{D42A27DB-BD31-4B8C-83A1-F6EECF244321}">
                <p14:modId xmlns:p14="http://schemas.microsoft.com/office/powerpoint/2010/main" val="1466245177"/>
              </p:ext>
            </p:extLst>
          </p:nvPr>
        </p:nvGraphicFramePr>
        <p:xfrm>
          <a:off x="298824" y="1058542"/>
          <a:ext cx="10333318" cy="5491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Seta: Bidirecional 10">
            <a:extLst>
              <a:ext uri="{FF2B5EF4-FFF2-40B4-BE49-F238E27FC236}">
                <a16:creationId xmlns:a16="http://schemas.microsoft.com/office/drawing/2014/main" id="{513DEF25-D81D-4220-B8ED-D2F7F98A4AD8}"/>
              </a:ext>
            </a:extLst>
          </p:cNvPr>
          <p:cNvSpPr/>
          <p:nvPr/>
        </p:nvSpPr>
        <p:spPr>
          <a:xfrm>
            <a:off x="1559858" y="4914477"/>
            <a:ext cx="8379012" cy="656782"/>
          </a:xfrm>
          <a:prstGeom prst="leftRightArrow">
            <a:avLst>
              <a:gd name="adj1" fmla="val 50000"/>
              <a:gd name="adj2" fmla="val 50000"/>
            </a:avLst>
          </a:prstGeom>
          <a:solidFill>
            <a:srgbClr val="34B373"/>
          </a:solidFill>
          <a:ln>
            <a:solidFill>
              <a:srgbClr val="016542"/>
            </a:solidFill>
          </a:ln>
          <a:effectLst/>
        </p:spPr>
        <p:txBody>
          <a:bodyPr spcFirstLastPara="0" vert="horz" wrap="square" lIns="0" tIns="0" rIns="0" bIns="0" numCol="1" spcCol="1270" anchor="ctr" anchorCtr="0">
            <a:noAutofit/>
          </a:bodyPr>
          <a:lstStyle/>
          <a:p>
            <a:pPr algn="ctr"/>
            <a:r>
              <a:rPr lang="pt-PT" dirty="0">
                <a:solidFill>
                  <a:schemeClr val="bg1"/>
                </a:solidFill>
                <a:latin typeface="Trebuchet MS" panose="020B0603020202020204" pitchFamily="34" charset="0"/>
              </a:rPr>
              <a:t>COMMUNICATION AND OUTREACH STRATEGY + Country </a:t>
            </a:r>
            <a:r>
              <a:rPr lang="pt-PT" dirty="0" err="1">
                <a:solidFill>
                  <a:schemeClr val="bg1"/>
                </a:solidFill>
                <a:latin typeface="Trebuchet MS" panose="020B0603020202020204" pitchFamily="34" charset="0"/>
              </a:rPr>
              <a:t>Coaches</a:t>
            </a:r>
            <a:endParaRPr lang="pt-PT" dirty="0">
              <a:solidFill>
                <a:schemeClr val="bg1"/>
              </a:solidFill>
              <a:latin typeface="Trebuchet MS" panose="020B0603020202020204" pitchFamily="34" charset="0"/>
            </a:endParaRPr>
          </a:p>
        </p:txBody>
      </p:sp>
      <p:sp>
        <p:nvSpPr>
          <p:cNvPr id="12" name="Seta: Bidirecional 11">
            <a:extLst>
              <a:ext uri="{FF2B5EF4-FFF2-40B4-BE49-F238E27FC236}">
                <a16:creationId xmlns:a16="http://schemas.microsoft.com/office/drawing/2014/main" id="{A9A24576-C833-488B-A886-8C01724B8BE9}"/>
              </a:ext>
            </a:extLst>
          </p:cNvPr>
          <p:cNvSpPr/>
          <p:nvPr/>
        </p:nvSpPr>
        <p:spPr>
          <a:xfrm>
            <a:off x="1010022" y="5583211"/>
            <a:ext cx="9407074" cy="656782"/>
          </a:xfrm>
          <a:prstGeom prst="leftRightArrow">
            <a:avLst>
              <a:gd name="adj1" fmla="val 50000"/>
              <a:gd name="adj2" fmla="val 50000"/>
            </a:avLst>
          </a:prstGeom>
          <a:solidFill>
            <a:srgbClr val="34B373"/>
          </a:solidFill>
          <a:ln>
            <a:solidFill>
              <a:srgbClr val="016542"/>
            </a:solidFill>
          </a:ln>
          <a:effectLst/>
        </p:spPr>
        <p:txBody>
          <a:bodyPr spcFirstLastPara="0" vert="horz" wrap="square" lIns="0" tIns="0" rIns="0" bIns="0" numCol="1" spcCol="1270" anchor="ctr" anchorCtr="0">
            <a:noAutofit/>
          </a:bodyPr>
          <a:lstStyle/>
          <a:p>
            <a:pPr algn="ctr"/>
            <a:r>
              <a:rPr lang="pt-PT" dirty="0">
                <a:solidFill>
                  <a:schemeClr val="bg1"/>
                </a:solidFill>
                <a:latin typeface="Trebuchet MS" panose="020B0603020202020204" pitchFamily="34" charset="0"/>
              </a:rPr>
              <a:t>SUSTAINABILITY STRATEGY</a:t>
            </a:r>
          </a:p>
        </p:txBody>
      </p:sp>
      <p:sp>
        <p:nvSpPr>
          <p:cNvPr id="15" name="Title 3">
            <a:extLst>
              <a:ext uri="{FF2B5EF4-FFF2-40B4-BE49-F238E27FC236}">
                <a16:creationId xmlns:a16="http://schemas.microsoft.com/office/drawing/2014/main" id="{FEE408FD-6622-4270-9225-6F2B176A48E2}"/>
              </a:ext>
            </a:extLst>
          </p:cNvPr>
          <p:cNvSpPr txBox="1">
            <a:spLocks/>
          </p:cNvSpPr>
          <p:nvPr/>
        </p:nvSpPr>
        <p:spPr>
          <a:xfrm>
            <a:off x="838200" y="365126"/>
            <a:ext cx="10515600" cy="6158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BE" sz="3600" dirty="0" err="1">
                <a:latin typeface="Trebuchet MS" panose="020B0603020202020204" pitchFamily="34" charset="0"/>
              </a:rPr>
              <a:t>UVARBox</a:t>
            </a:r>
            <a:r>
              <a:rPr lang="fr-BE" sz="3600" dirty="0">
                <a:latin typeface="Trebuchet MS" panose="020B0603020202020204" pitchFamily="34" charset="0"/>
              </a:rPr>
              <a:t> Project Organisation</a:t>
            </a:r>
            <a:endParaRPr lang="en-GB" sz="6600" dirty="0">
              <a:solidFill>
                <a:prstClr val="black"/>
              </a:solidFill>
              <a:latin typeface="Trebuchet MS" panose="020B0603020202020204" pitchFamily="34" charset="0"/>
              <a:ea typeface="Cambria" panose="02040503050406030204" pitchFamily="18" charset="0"/>
              <a:cs typeface="Arial" panose="020B0604020202020204" pitchFamily="34" charset="0"/>
            </a:endParaRPr>
          </a:p>
        </p:txBody>
      </p:sp>
      <p:pic>
        <p:nvPicPr>
          <p:cNvPr id="16" name="Imagem 15">
            <a:extLst>
              <a:ext uri="{FF2B5EF4-FFF2-40B4-BE49-F238E27FC236}">
                <a16:creationId xmlns:a16="http://schemas.microsoft.com/office/drawing/2014/main" id="{495D8359-DEEC-4C3A-8A19-057DB0825DA9}"/>
              </a:ext>
            </a:extLst>
          </p:cNvPr>
          <p:cNvPicPr>
            <a:picLocks noChangeAspect="1"/>
          </p:cNvPicPr>
          <p:nvPr/>
        </p:nvPicPr>
        <p:blipFill>
          <a:blip r:embed="rId9"/>
          <a:stretch>
            <a:fillRect/>
          </a:stretch>
        </p:blipFill>
        <p:spPr>
          <a:xfrm>
            <a:off x="838200" y="2150515"/>
            <a:ext cx="2235209" cy="2686424"/>
          </a:xfrm>
          <a:prstGeom prst="rect">
            <a:avLst/>
          </a:prstGeom>
        </p:spPr>
      </p:pic>
      <p:pic>
        <p:nvPicPr>
          <p:cNvPr id="17" name="Picture 3" descr="A picture containing text, drawing&#10;&#10;Description automatically generated">
            <a:extLst>
              <a:ext uri="{FF2B5EF4-FFF2-40B4-BE49-F238E27FC236}">
                <a16:creationId xmlns:a16="http://schemas.microsoft.com/office/drawing/2014/main" id="{6C72F2EB-D7E1-41C0-99C7-98E4C236923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72994" y="2691875"/>
            <a:ext cx="965876" cy="19743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5">
            <a:extLst>
              <a:ext uri="{FF2B5EF4-FFF2-40B4-BE49-F238E27FC236}">
                <a16:creationId xmlns:a16="http://schemas.microsoft.com/office/drawing/2014/main" id="{DC9D510D-D6AF-402B-8226-4B4C05AD3DDB}"/>
              </a:ext>
            </a:extLst>
          </p:cNvPr>
          <p:cNvPicPr>
            <a:picLocks noChangeAspect="1"/>
          </p:cNvPicPr>
          <p:nvPr/>
        </p:nvPicPr>
        <p:blipFill rotWithShape="1">
          <a:blip r:embed="rId11"/>
          <a:srcRect l="8951" t="8178" r="8767" b="2795"/>
          <a:stretch/>
        </p:blipFill>
        <p:spPr>
          <a:xfrm>
            <a:off x="4612112" y="2834611"/>
            <a:ext cx="2202894" cy="1927838"/>
          </a:xfrm>
          <a:prstGeom prst="rect">
            <a:avLst/>
          </a:prstGeom>
        </p:spPr>
      </p:pic>
    </p:spTree>
    <p:extLst>
      <p:ext uri="{BB962C8B-B14F-4D97-AF65-F5344CB8AC3E}">
        <p14:creationId xmlns:p14="http://schemas.microsoft.com/office/powerpoint/2010/main" val="3518354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E8CB689BBF064F911E71EFFC1CB2A3" ma:contentTypeVersion="13" ma:contentTypeDescription="Create a new document." ma:contentTypeScope="" ma:versionID="3858b4c0a2009abb6d317c37f65f5eeb">
  <xsd:schema xmlns:xsd="http://www.w3.org/2001/XMLSchema" xmlns:xs="http://www.w3.org/2001/XMLSchema" xmlns:p="http://schemas.microsoft.com/office/2006/metadata/properties" xmlns:ns2="fb7a3a8e-7964-4418-ab96-7edc9afd578f" xmlns:ns3="07e80eab-9d26-4ae7-bd74-003410c928f3" targetNamespace="http://schemas.microsoft.com/office/2006/metadata/properties" ma:root="true" ma:fieldsID="862e075237805341c11d2ba2e9d255ae" ns2:_="" ns3:_="">
    <xsd:import namespace="fb7a3a8e-7964-4418-ab96-7edc9afd578f"/>
    <xsd:import namespace="07e80eab-9d26-4ae7-bd74-003410c928f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7a3a8e-7964-4418-ab96-7edc9afd57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e80eab-9d26-4ae7-bd74-003410c928f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23C83E-20BD-49EB-92A6-A6631E12A0D4}">
  <ds:schemaRefs>
    <ds:schemaRef ds:uri="http://schemas.microsoft.com/office/infopath/2007/PartnerControls"/>
    <ds:schemaRef ds:uri="07e80eab-9d26-4ae7-bd74-003410c928f3"/>
    <ds:schemaRef ds:uri="http://schemas.microsoft.com/office/2006/metadata/properties"/>
    <ds:schemaRef ds:uri="http://schemas.microsoft.com/office/2006/documentManagement/types"/>
    <ds:schemaRef ds:uri="http://purl.org/dc/dcmitype/"/>
    <ds:schemaRef ds:uri="http://purl.org/dc/terms/"/>
    <ds:schemaRef ds:uri="http://purl.org/dc/elements/1.1/"/>
    <ds:schemaRef ds:uri="http://schemas.openxmlformats.org/package/2006/metadata/core-properties"/>
    <ds:schemaRef ds:uri="fb7a3a8e-7964-4418-ab96-7edc9afd578f"/>
    <ds:schemaRef ds:uri="http://www.w3.org/XML/1998/namespace"/>
  </ds:schemaRefs>
</ds:datastoreItem>
</file>

<file path=customXml/itemProps2.xml><?xml version="1.0" encoding="utf-8"?>
<ds:datastoreItem xmlns:ds="http://schemas.openxmlformats.org/officeDocument/2006/customXml" ds:itemID="{B3D9CED9-1FA2-4122-8B8D-694BF081F2C5}">
  <ds:schemaRefs>
    <ds:schemaRef ds:uri="http://schemas.microsoft.com/sharepoint/v3/contenttype/forms"/>
  </ds:schemaRefs>
</ds:datastoreItem>
</file>

<file path=customXml/itemProps3.xml><?xml version="1.0" encoding="utf-8"?>
<ds:datastoreItem xmlns:ds="http://schemas.openxmlformats.org/officeDocument/2006/customXml" ds:itemID="{CD26E86B-80B3-48EE-943A-2607754AA8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7a3a8e-7964-4418-ab96-7edc9afd578f"/>
    <ds:schemaRef ds:uri="07e80eab-9d26-4ae7-bd74-003410c928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1140</Words>
  <Application>Microsoft Office PowerPoint</Application>
  <PresentationFormat>Ecrã Panorâmico</PresentationFormat>
  <Paragraphs>118</Paragraphs>
  <Slides>11</Slides>
  <Notes>6</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11</vt:i4>
      </vt:variant>
    </vt:vector>
  </HeadingPairs>
  <TitlesOfParts>
    <vt:vector size="18" baseType="lpstr">
      <vt:lpstr>Arial</vt:lpstr>
      <vt:lpstr>Calibri</vt:lpstr>
      <vt:lpstr>Calibri Light</vt:lpstr>
      <vt:lpstr>Segoe UI Semilight</vt:lpstr>
      <vt:lpstr>Symbol</vt:lpstr>
      <vt:lpstr>Trebuchet MS</vt:lpstr>
      <vt:lpstr>Office Theme</vt:lpstr>
      <vt:lpstr>UVAR Box Status update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Niklas Schmalholz</dc:creator>
  <cp:lastModifiedBy>Pedro Barradas</cp:lastModifiedBy>
  <cp:revision>16</cp:revision>
  <dcterms:created xsi:type="dcterms:W3CDTF">2020-11-19T15:21:27Z</dcterms:created>
  <dcterms:modified xsi:type="dcterms:W3CDTF">2021-10-20T15:07:03Z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0x01010099E8CB689BBF064F911E71EFFC1CB2A3</vt:lpwstr>
  </property>
</Properties>
</file>