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1165" r:id="rId6"/>
    <p:sldId id="1167" r:id="rId7"/>
    <p:sldId id="1228" r:id="rId8"/>
    <p:sldId id="1231" r:id="rId9"/>
    <p:sldId id="1232" r:id="rId10"/>
    <p:sldId id="1233" r:id="rId11"/>
    <p:sldId id="1229" r:id="rId12"/>
    <p:sldId id="1234" r:id="rId13"/>
    <p:sldId id="1237" r:id="rId14"/>
    <p:sldId id="1203" r:id="rId15"/>
    <p:sldId id="1235"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49C"/>
    <a:srgbClr val="001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94660"/>
  </p:normalViewPr>
  <p:slideViewPr>
    <p:cSldViewPr snapToGrid="0">
      <p:cViewPr varScale="1">
        <p:scale>
          <a:sx n="63" d="100"/>
          <a:sy n="63" d="100"/>
        </p:scale>
        <p:origin x="618" y="39"/>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Coyne" userId="8e3a6d55-8a9d-4e81-aeb8-728f2ba3e6d3" providerId="ADAL" clId="{2ADC9DB1-8587-4A06-A8D8-92E50D32FD45}"/>
    <pc:docChg chg="undo custSel modSld">
      <pc:chgData name="Manon Coyne" userId="8e3a6d55-8a9d-4e81-aeb8-728f2ba3e6d3" providerId="ADAL" clId="{2ADC9DB1-8587-4A06-A8D8-92E50D32FD45}" dt="2020-12-14T10:44:04.101" v="1" actId="20577"/>
      <pc:docMkLst>
        <pc:docMk/>
      </pc:docMkLst>
      <pc:sldChg chg="modSp mod">
        <pc:chgData name="Manon Coyne" userId="8e3a6d55-8a9d-4e81-aeb8-728f2ba3e6d3" providerId="ADAL" clId="{2ADC9DB1-8587-4A06-A8D8-92E50D32FD45}" dt="2020-12-14T10:44:04.101" v="1" actId="20577"/>
        <pc:sldMkLst>
          <pc:docMk/>
          <pc:sldMk cId="2316933772" sldId="1232"/>
        </pc:sldMkLst>
        <pc:spChg chg="mod">
          <ac:chgData name="Manon Coyne" userId="8e3a6d55-8a9d-4e81-aeb8-728f2ba3e6d3" providerId="ADAL" clId="{2ADC9DB1-8587-4A06-A8D8-92E50D32FD45}" dt="2020-12-14T10:44:04.101" v="1" actId="20577"/>
          <ac:spMkLst>
            <pc:docMk/>
            <pc:sldMk cId="2316933772" sldId="1232"/>
            <ac:spMk id="21" creationId="{4DDF4E5B-4204-433B-A718-94CF9105CC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9CB94-4841-4BDB-9429-50BD1EE167F2}" type="datetimeFigureOut">
              <a:rPr lang="pt-PT" smtClean="0"/>
              <a:t>14/12/2020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0AB30-7668-4E1E-BE15-EA3A1106B2C0}" type="slidenum">
              <a:rPr lang="pt-PT" smtClean="0"/>
              <a:t>‹#›</a:t>
            </a:fld>
            <a:endParaRPr lang="pt-PT"/>
          </a:p>
        </p:txBody>
      </p:sp>
    </p:spTree>
    <p:extLst>
      <p:ext uri="{BB962C8B-B14F-4D97-AF65-F5344CB8AC3E}">
        <p14:creationId xmlns:p14="http://schemas.microsoft.com/office/powerpoint/2010/main" val="128105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30AB30-7668-4E1E-BE15-EA3A1106B2C0}" type="slidenum">
              <a:rPr lang="pt-PT" smtClean="0"/>
              <a:t>6</a:t>
            </a:fld>
            <a:endParaRPr lang="pt-PT"/>
          </a:p>
        </p:txBody>
      </p:sp>
    </p:spTree>
    <p:extLst>
      <p:ext uri="{BB962C8B-B14F-4D97-AF65-F5344CB8AC3E}">
        <p14:creationId xmlns:p14="http://schemas.microsoft.com/office/powerpoint/2010/main" val="146125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30AB30-7668-4E1E-BE15-EA3A1106B2C0}" type="slidenum">
              <a:rPr lang="pt-PT" smtClean="0"/>
              <a:t>7</a:t>
            </a:fld>
            <a:endParaRPr lang="pt-PT"/>
          </a:p>
        </p:txBody>
      </p:sp>
    </p:spTree>
    <p:extLst>
      <p:ext uri="{BB962C8B-B14F-4D97-AF65-F5344CB8AC3E}">
        <p14:creationId xmlns:p14="http://schemas.microsoft.com/office/powerpoint/2010/main" val="408417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30AB30-7668-4E1E-BE15-EA3A1106B2C0}" type="slidenum">
              <a:rPr lang="pt-PT" smtClean="0"/>
              <a:t>8</a:t>
            </a:fld>
            <a:endParaRPr lang="pt-PT"/>
          </a:p>
        </p:txBody>
      </p:sp>
    </p:spTree>
    <p:extLst>
      <p:ext uri="{BB962C8B-B14F-4D97-AF65-F5344CB8AC3E}">
        <p14:creationId xmlns:p14="http://schemas.microsoft.com/office/powerpoint/2010/main" val="389565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330AB30-7668-4E1E-BE15-EA3A1106B2C0}" type="slidenum">
              <a:rPr lang="pt-PT" smtClean="0"/>
              <a:t>9</a:t>
            </a:fld>
            <a:endParaRPr lang="pt-PT"/>
          </a:p>
        </p:txBody>
      </p:sp>
    </p:spTree>
    <p:extLst>
      <p:ext uri="{BB962C8B-B14F-4D97-AF65-F5344CB8AC3E}">
        <p14:creationId xmlns:p14="http://schemas.microsoft.com/office/powerpoint/2010/main" val="215979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B26CA-F135-4E0E-AA8C-3B835B2B53E3}"/>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8B88EEF6-DA9F-4F40-B668-296D82243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E910B3D-BD61-48D5-B77F-38EF62CD3C74}"/>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A7112ED7-1767-4B2C-A352-674A8A85E08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6D36A37-1EFC-4558-ADCE-DB9A2C63E05B}"/>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86581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DEA77-319F-408E-8E0E-1337BF0875AD}"/>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A43F7C0-48D7-4689-9B15-A7124763B9AB}"/>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71FEEB4-554E-4997-A497-9D6E3CFCD9BE}"/>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4F336263-03CB-4AC5-965D-DD4DDE1B8F9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0597735-DAE5-46A6-B3E8-D7FE2059D87A}"/>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297491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763C441-BB9E-4A93-BF61-E2A89F37BD0F}"/>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7E2C51A-1E8C-460A-8C77-C95B6982650E}"/>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ADEF6A-4776-4045-B54E-02384E359FBC}"/>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260D3A4C-CD0C-4D4C-973C-277DB09E334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615C1F5-BB7D-486E-9DDD-B267ACF43515}"/>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283506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F65AC544-E301-483B-8824-8CF8CF4BDF3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55" name="Graphic 54">
            <a:extLst>
              <a:ext uri="{FF2B5EF4-FFF2-40B4-BE49-F238E27FC236}">
                <a16:creationId xmlns:a16="http://schemas.microsoft.com/office/drawing/2014/main" id="{D6F16019-65F5-444E-8C6A-3D0BD0CBF4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183888" y="3280156"/>
            <a:ext cx="6103094" cy="1267299"/>
          </a:xfrm>
        </p:spPr>
        <p:txBody>
          <a:bodyPr lIns="0" tIns="0" rIns="0" bIns="0" anchor="t" anchorCtr="0">
            <a:normAutofit/>
          </a:bodyPr>
          <a:lstStyle>
            <a:lvl1pPr algn="l">
              <a:lnSpc>
                <a:spcPts val="4667"/>
              </a:lnSpc>
              <a:defRPr sz="4000" b="1">
                <a:solidFill>
                  <a:schemeClr val="bg1"/>
                </a:solidFill>
                <a:latin typeface="Arial Black" panose="020B0A04020102020204" pitchFamily="34" charset="0"/>
              </a:defRPr>
            </a:lvl1pPr>
          </a:lstStyle>
          <a:p>
            <a:r>
              <a:rPr lang="en-US" dirty="0"/>
              <a:t>Presentation Cover</a:t>
            </a:r>
            <a:br>
              <a:rPr lang="en-US" dirty="0"/>
            </a:br>
            <a:r>
              <a:rPr lang="en-US" dirty="0"/>
              <a:t>Title Lorem</a:t>
            </a:r>
          </a:p>
        </p:txBody>
      </p:sp>
      <p:sp>
        <p:nvSpPr>
          <p:cNvPr id="3" name="Subtitle 2"/>
          <p:cNvSpPr>
            <a:spLocks noGrp="1"/>
          </p:cNvSpPr>
          <p:nvPr>
            <p:ph type="subTitle" idx="1" hasCustomPrompt="1"/>
          </p:nvPr>
        </p:nvSpPr>
        <p:spPr>
          <a:xfrm>
            <a:off x="4183888" y="4547455"/>
            <a:ext cx="6147545" cy="710345"/>
          </a:xfrm>
        </p:spPr>
        <p:txBody>
          <a:bodyPr>
            <a:normAutofit/>
          </a:bodyPr>
          <a:lstStyle>
            <a:lvl1pPr marL="0" indent="0" algn="l">
              <a:buNone/>
              <a:defRPr sz="3334">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Subtitle goes here</a:t>
            </a:r>
          </a:p>
        </p:txBody>
      </p:sp>
      <p:grpSp>
        <p:nvGrpSpPr>
          <p:cNvPr id="53" name="Group 52">
            <a:extLst>
              <a:ext uri="{FF2B5EF4-FFF2-40B4-BE49-F238E27FC236}">
                <a16:creationId xmlns:a16="http://schemas.microsoft.com/office/drawing/2014/main" id="{4568E941-4A1F-4A96-82EF-BF11AD7599DA}"/>
              </a:ext>
            </a:extLst>
          </p:cNvPr>
          <p:cNvGrpSpPr>
            <a:grpSpLocks noChangeAspect="1"/>
          </p:cNvGrpSpPr>
          <p:nvPr userDrawn="1"/>
        </p:nvGrpSpPr>
        <p:grpSpPr>
          <a:xfrm>
            <a:off x="9391651" y="419100"/>
            <a:ext cx="2163127" cy="649896"/>
            <a:chOff x="4335650" y="206088"/>
            <a:chExt cx="10753725" cy="3230880"/>
          </a:xfrm>
        </p:grpSpPr>
        <p:sp>
          <p:nvSpPr>
            <p:cNvPr id="10" name="Freeform: Shape 9">
              <a:extLst>
                <a:ext uri="{FF2B5EF4-FFF2-40B4-BE49-F238E27FC236}">
                  <a16:creationId xmlns:a16="http://schemas.microsoft.com/office/drawing/2014/main" id="{32E16B46-9465-44AA-81EF-B5FEE547A0DD}"/>
                </a:ext>
              </a:extLst>
            </p:cNvPr>
            <p:cNvSpPr/>
            <p:nvPr/>
          </p:nvSpPr>
          <p:spPr>
            <a:xfrm>
              <a:off x="4335650" y="3128358"/>
              <a:ext cx="228600" cy="304800"/>
            </a:xfrm>
            <a:custGeom>
              <a:avLst/>
              <a:gdLst>
                <a:gd name="connsiteX0" fmla="*/ 143351 w 228600"/>
                <a:gd name="connsiteY0" fmla="*/ 58579 h 304800"/>
                <a:gd name="connsiteX1" fmla="*/ 90011 w 228600"/>
                <a:gd name="connsiteY1" fmla="*/ 84297 h 304800"/>
                <a:gd name="connsiteX2" fmla="*/ 70961 w 228600"/>
                <a:gd name="connsiteY2" fmla="*/ 156686 h 304800"/>
                <a:gd name="connsiteX3" fmla="*/ 143351 w 228600"/>
                <a:gd name="connsiteY3" fmla="*/ 253841 h 304800"/>
                <a:gd name="connsiteX4" fmla="*/ 217646 w 228600"/>
                <a:gd name="connsiteY4" fmla="*/ 238601 h 304800"/>
                <a:gd name="connsiteX5" fmla="*/ 217646 w 228600"/>
                <a:gd name="connsiteY5" fmla="*/ 290036 h 304800"/>
                <a:gd name="connsiteX6" fmla="*/ 137636 w 228600"/>
                <a:gd name="connsiteY6" fmla="*/ 305276 h 304800"/>
                <a:gd name="connsiteX7" fmla="*/ 40481 w 228600"/>
                <a:gd name="connsiteY7" fmla="*/ 267176 h 304800"/>
                <a:gd name="connsiteX8" fmla="*/ 7144 w 228600"/>
                <a:gd name="connsiteY8" fmla="*/ 156686 h 304800"/>
                <a:gd name="connsiteX9" fmla="*/ 23336 w 228600"/>
                <a:gd name="connsiteY9" fmla="*/ 77629 h 304800"/>
                <a:gd name="connsiteX10" fmla="*/ 70961 w 228600"/>
                <a:gd name="connsiteY10" fmla="*/ 25241 h 304800"/>
                <a:gd name="connsiteX11" fmla="*/ 143351 w 228600"/>
                <a:gd name="connsiteY11" fmla="*/ 7144 h 304800"/>
                <a:gd name="connsiteX12" fmla="*/ 228124 w 228600"/>
                <a:gd name="connsiteY12" fmla="*/ 27147 h 304800"/>
                <a:gd name="connsiteX13" fmla="*/ 208121 w 228600"/>
                <a:gd name="connsiteY13" fmla="*/ 77629 h 304800"/>
                <a:gd name="connsiteX14" fmla="*/ 175736 w 228600"/>
                <a:gd name="connsiteY14" fmla="*/ 64294 h 304800"/>
                <a:gd name="connsiteX15" fmla="*/ 143351 w 228600"/>
                <a:gd name="connsiteY15" fmla="*/ 5857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 h="304800">
                  <a:moveTo>
                    <a:pt x="143351" y="58579"/>
                  </a:moveTo>
                  <a:cubicBezTo>
                    <a:pt x="120491" y="58579"/>
                    <a:pt x="102394" y="67151"/>
                    <a:pt x="90011" y="84297"/>
                  </a:cubicBezTo>
                  <a:cubicBezTo>
                    <a:pt x="77629" y="101441"/>
                    <a:pt x="70961" y="126206"/>
                    <a:pt x="70961" y="156686"/>
                  </a:cubicBezTo>
                  <a:cubicBezTo>
                    <a:pt x="70961" y="221456"/>
                    <a:pt x="94774" y="253841"/>
                    <a:pt x="143351" y="253841"/>
                  </a:cubicBezTo>
                  <a:cubicBezTo>
                    <a:pt x="163354" y="253841"/>
                    <a:pt x="188119" y="249079"/>
                    <a:pt x="217646" y="238601"/>
                  </a:cubicBezTo>
                  <a:lnTo>
                    <a:pt x="217646" y="290036"/>
                  </a:lnTo>
                  <a:cubicBezTo>
                    <a:pt x="193834" y="299561"/>
                    <a:pt x="167164" y="305276"/>
                    <a:pt x="137636" y="305276"/>
                  </a:cubicBezTo>
                  <a:cubicBezTo>
                    <a:pt x="95726" y="305276"/>
                    <a:pt x="63341" y="292894"/>
                    <a:pt x="40481" y="267176"/>
                  </a:cubicBezTo>
                  <a:cubicBezTo>
                    <a:pt x="18574" y="241459"/>
                    <a:pt x="7144" y="205264"/>
                    <a:pt x="7144" y="156686"/>
                  </a:cubicBezTo>
                  <a:cubicBezTo>
                    <a:pt x="7144" y="126206"/>
                    <a:pt x="12859" y="100489"/>
                    <a:pt x="23336" y="77629"/>
                  </a:cubicBezTo>
                  <a:cubicBezTo>
                    <a:pt x="34766" y="54769"/>
                    <a:pt x="50006" y="37624"/>
                    <a:pt x="70961" y="25241"/>
                  </a:cubicBezTo>
                  <a:cubicBezTo>
                    <a:pt x="91916" y="12859"/>
                    <a:pt x="115729" y="7144"/>
                    <a:pt x="143351" y="7144"/>
                  </a:cubicBezTo>
                  <a:cubicBezTo>
                    <a:pt x="171926" y="7144"/>
                    <a:pt x="199549" y="13811"/>
                    <a:pt x="228124" y="27147"/>
                  </a:cubicBezTo>
                  <a:lnTo>
                    <a:pt x="208121" y="77629"/>
                  </a:lnTo>
                  <a:cubicBezTo>
                    <a:pt x="197644" y="72866"/>
                    <a:pt x="186214" y="68104"/>
                    <a:pt x="175736" y="64294"/>
                  </a:cubicBezTo>
                  <a:cubicBezTo>
                    <a:pt x="165259" y="60484"/>
                    <a:pt x="153829" y="58579"/>
                    <a:pt x="143351" y="58579"/>
                  </a:cubicBezTo>
                </a:path>
              </a:pathLst>
            </a:custGeom>
            <a:solidFill>
              <a:srgbClr val="414143"/>
            </a:solidFill>
            <a:ln w="9525" cap="flat">
              <a:noFill/>
              <a:prstDash val="solid"/>
              <a:miter/>
            </a:ln>
          </p:spPr>
          <p:txBody>
            <a:bodyPr rtlCol="0" anchor="ctr"/>
            <a:lstStyle/>
            <a:p>
              <a:endParaRPr lang="en-GB" sz="1200"/>
            </a:p>
          </p:txBody>
        </p:sp>
        <p:sp>
          <p:nvSpPr>
            <p:cNvPr id="11" name="Freeform: Shape 10">
              <a:extLst>
                <a:ext uri="{FF2B5EF4-FFF2-40B4-BE49-F238E27FC236}">
                  <a16:creationId xmlns:a16="http://schemas.microsoft.com/office/drawing/2014/main" id="{CCBD7D1D-7476-4DF9-BD92-92D947FF700F}"/>
                </a:ext>
              </a:extLst>
            </p:cNvPr>
            <p:cNvSpPr/>
            <p:nvPr/>
          </p:nvSpPr>
          <p:spPr>
            <a:xfrm>
              <a:off x="4617590"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12" name="Freeform: Shape 11">
              <a:extLst>
                <a:ext uri="{FF2B5EF4-FFF2-40B4-BE49-F238E27FC236}">
                  <a16:creationId xmlns:a16="http://schemas.microsoft.com/office/drawing/2014/main" id="{4DA512AE-57C4-4892-AEC9-7FB2A54E08AF}"/>
                </a:ext>
              </a:extLst>
            </p:cNvPr>
            <p:cNvSpPr/>
            <p:nvPr/>
          </p:nvSpPr>
          <p:spPr>
            <a:xfrm>
              <a:off x="4733795" y="3132168"/>
              <a:ext cx="228600" cy="304800"/>
            </a:xfrm>
            <a:custGeom>
              <a:avLst/>
              <a:gdLst>
                <a:gd name="connsiteX0" fmla="*/ 148114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8114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8114" y="297656"/>
                  </a:moveTo>
                  <a:lnTo>
                    <a:pt x="86201" y="297656"/>
                  </a:lnTo>
                  <a:lnTo>
                    <a:pt x="86201" y="58578"/>
                  </a:lnTo>
                  <a:lnTo>
                    <a:pt x="7144" y="58578"/>
                  </a:lnTo>
                  <a:lnTo>
                    <a:pt x="7144" y="7144"/>
                  </a:lnTo>
                  <a:lnTo>
                    <a:pt x="226219" y="7144"/>
                  </a:lnTo>
                  <a:lnTo>
                    <a:pt x="226219" y="58578"/>
                  </a:lnTo>
                  <a:lnTo>
                    <a:pt x="148114" y="58578"/>
                  </a:lnTo>
                  <a:close/>
                </a:path>
              </a:pathLst>
            </a:custGeom>
            <a:solidFill>
              <a:srgbClr val="414143"/>
            </a:solidFill>
            <a:ln w="9525" cap="flat">
              <a:noFill/>
              <a:prstDash val="solid"/>
              <a:miter/>
            </a:ln>
          </p:spPr>
          <p:txBody>
            <a:bodyPr rtlCol="0" anchor="ctr"/>
            <a:lstStyle/>
            <a:p>
              <a:endParaRPr lang="en-GB" sz="1200"/>
            </a:p>
          </p:txBody>
        </p:sp>
        <p:sp>
          <p:nvSpPr>
            <p:cNvPr id="13" name="Freeform: Shape 12">
              <a:extLst>
                <a:ext uri="{FF2B5EF4-FFF2-40B4-BE49-F238E27FC236}">
                  <a16:creationId xmlns:a16="http://schemas.microsoft.com/office/drawing/2014/main" id="{C6FDEF70-07D1-41EE-BF47-58662C4F5B00}"/>
                </a:ext>
              </a:extLst>
            </p:cNvPr>
            <p:cNvSpPr/>
            <p:nvPr/>
          </p:nvSpPr>
          <p:spPr>
            <a:xfrm>
              <a:off x="5008115"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14" name="Freeform: Shape 13">
              <a:extLst>
                <a:ext uri="{FF2B5EF4-FFF2-40B4-BE49-F238E27FC236}">
                  <a16:creationId xmlns:a16="http://schemas.microsoft.com/office/drawing/2014/main" id="{02CC69D4-8472-4C5B-AB29-09EB174BA8C2}"/>
                </a:ext>
              </a:extLst>
            </p:cNvPr>
            <p:cNvSpPr/>
            <p:nvPr/>
          </p:nvSpPr>
          <p:spPr>
            <a:xfrm>
              <a:off x="5152895" y="3132168"/>
              <a:ext cx="180975" cy="304800"/>
            </a:xfrm>
            <a:custGeom>
              <a:avLst/>
              <a:gdLst>
                <a:gd name="connsiteX0" fmla="*/ 173831 w 180975"/>
                <a:gd name="connsiteY0" fmla="*/ 297656 h 304800"/>
                <a:gd name="connsiteX1" fmla="*/ 7144 w 180975"/>
                <a:gd name="connsiteY1" fmla="*/ 297656 h 304800"/>
                <a:gd name="connsiteX2" fmla="*/ 7144 w 180975"/>
                <a:gd name="connsiteY2" fmla="*/ 7144 h 304800"/>
                <a:gd name="connsiteX3" fmla="*/ 173831 w 180975"/>
                <a:gd name="connsiteY3" fmla="*/ 7144 h 304800"/>
                <a:gd name="connsiteX4" fmla="*/ 173831 w 180975"/>
                <a:gd name="connsiteY4" fmla="*/ 57626 h 304800"/>
                <a:gd name="connsiteX5" fmla="*/ 68104 w 180975"/>
                <a:gd name="connsiteY5" fmla="*/ 57626 h 304800"/>
                <a:gd name="connsiteX6" fmla="*/ 68104 w 180975"/>
                <a:gd name="connsiteY6" fmla="*/ 121444 h 304800"/>
                <a:gd name="connsiteX7" fmla="*/ 166211 w 180975"/>
                <a:gd name="connsiteY7" fmla="*/ 121444 h 304800"/>
                <a:gd name="connsiteX8" fmla="*/ 166211 w 180975"/>
                <a:gd name="connsiteY8" fmla="*/ 171926 h 304800"/>
                <a:gd name="connsiteX9" fmla="*/ 68104 w 180975"/>
                <a:gd name="connsiteY9" fmla="*/ 171926 h 304800"/>
                <a:gd name="connsiteX10" fmla="*/ 68104 w 180975"/>
                <a:gd name="connsiteY10" fmla="*/ 247174 h 304800"/>
                <a:gd name="connsiteX11" fmla="*/ 173831 w 180975"/>
                <a:gd name="connsiteY11" fmla="*/ 24717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304800">
                  <a:moveTo>
                    <a:pt x="173831" y="297656"/>
                  </a:moveTo>
                  <a:lnTo>
                    <a:pt x="7144" y="297656"/>
                  </a:lnTo>
                  <a:lnTo>
                    <a:pt x="7144" y="7144"/>
                  </a:lnTo>
                  <a:lnTo>
                    <a:pt x="173831" y="7144"/>
                  </a:lnTo>
                  <a:lnTo>
                    <a:pt x="173831" y="57626"/>
                  </a:lnTo>
                  <a:lnTo>
                    <a:pt x="68104" y="57626"/>
                  </a:lnTo>
                  <a:lnTo>
                    <a:pt x="68104" y="121444"/>
                  </a:lnTo>
                  <a:lnTo>
                    <a:pt x="166211" y="121444"/>
                  </a:lnTo>
                  <a:lnTo>
                    <a:pt x="166211" y="171926"/>
                  </a:lnTo>
                  <a:lnTo>
                    <a:pt x="68104" y="171926"/>
                  </a:lnTo>
                  <a:lnTo>
                    <a:pt x="68104" y="247174"/>
                  </a:lnTo>
                  <a:lnTo>
                    <a:pt x="173831" y="247174"/>
                  </a:lnTo>
                  <a:close/>
                </a:path>
              </a:pathLst>
            </a:custGeom>
            <a:solidFill>
              <a:srgbClr val="414143"/>
            </a:solidFill>
            <a:ln w="9525" cap="flat">
              <a:noFill/>
              <a:prstDash val="solid"/>
              <a:miter/>
            </a:ln>
          </p:spPr>
          <p:txBody>
            <a:bodyPr rtlCol="0" anchor="ctr"/>
            <a:lstStyle/>
            <a:p>
              <a:endParaRPr lang="en-GB" sz="1200"/>
            </a:p>
          </p:txBody>
        </p:sp>
        <p:sp>
          <p:nvSpPr>
            <p:cNvPr id="15" name="Freeform: Shape 14">
              <a:extLst>
                <a:ext uri="{FF2B5EF4-FFF2-40B4-BE49-F238E27FC236}">
                  <a16:creationId xmlns:a16="http://schemas.microsoft.com/office/drawing/2014/main" id="{3CF6B3A5-24A3-457D-8448-FFEEA4237B04}"/>
                </a:ext>
              </a:extLst>
            </p:cNvPr>
            <p:cNvSpPr/>
            <p:nvPr/>
          </p:nvSpPr>
          <p:spPr>
            <a:xfrm>
              <a:off x="5371970" y="3129311"/>
              <a:ext cx="200025" cy="304800"/>
            </a:xfrm>
            <a:custGeom>
              <a:avLst/>
              <a:gdLst>
                <a:gd name="connsiteX0" fmla="*/ 196691 w 200025"/>
                <a:gd name="connsiteY0" fmla="*/ 219551 h 304800"/>
                <a:gd name="connsiteX1" fmla="*/ 168116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4 w 200025"/>
                <a:gd name="connsiteY5" fmla="*/ 248126 h 304800"/>
                <a:gd name="connsiteX6" fmla="*/ 93821 w 200025"/>
                <a:gd name="connsiteY6" fmla="*/ 253841 h 304800"/>
                <a:gd name="connsiteX7" fmla="*/ 125254 w 200025"/>
                <a:gd name="connsiteY7" fmla="*/ 246221 h 304800"/>
                <a:gd name="connsiteX8" fmla="*/ 135731 w 200025"/>
                <a:gd name="connsiteY8" fmla="*/ 223361 h 304800"/>
                <a:gd name="connsiteX9" fmla="*/ 130968 w 200025"/>
                <a:gd name="connsiteY9" fmla="*/ 208121 h 304800"/>
                <a:gd name="connsiteX10" fmla="*/ 116681 w 200025"/>
                <a:gd name="connsiteY10" fmla="*/ 195739 h 304800"/>
                <a:gd name="connsiteX11" fmla="*/ 79534 w 200025"/>
                <a:gd name="connsiteY11" fmla="*/ 175736 h 304800"/>
                <a:gd name="connsiteX12" fmla="*/ 39529 w 200025"/>
                <a:gd name="connsiteY12" fmla="*/ 151923 h 304800"/>
                <a:gd name="connsiteX13" fmla="*/ 18574 w 200025"/>
                <a:gd name="connsiteY13" fmla="*/ 125253 h 304800"/>
                <a:gd name="connsiteX14" fmla="*/ 10954 w 200025"/>
                <a:gd name="connsiteY14" fmla="*/ 90011 h 304800"/>
                <a:gd name="connsiteX15" fmla="*/ 36671 w 200025"/>
                <a:gd name="connsiteY15" fmla="*/ 29051 h 304800"/>
                <a:gd name="connsiteX16" fmla="*/ 109061 w 200025"/>
                <a:gd name="connsiteY16" fmla="*/ 7144 h 304800"/>
                <a:gd name="connsiteX17" fmla="*/ 151924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4 w 200025"/>
                <a:gd name="connsiteY25" fmla="*/ 112871 h 304800"/>
                <a:gd name="connsiteX26" fmla="*/ 126206 w 200025"/>
                <a:gd name="connsiteY26" fmla="*/ 132873 h 304800"/>
                <a:gd name="connsiteX27" fmla="*/ 182404 w 200025"/>
                <a:gd name="connsiteY27" fmla="*/ 171926 h 304800"/>
                <a:gd name="connsiteX28" fmla="*/ 196691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1" y="219551"/>
                  </a:moveTo>
                  <a:cubicBezTo>
                    <a:pt x="196691" y="246221"/>
                    <a:pt x="187166" y="266223"/>
                    <a:pt x="168116" y="281464"/>
                  </a:cubicBezTo>
                  <a:cubicBezTo>
                    <a:pt x="149066" y="296703"/>
                    <a:pt x="123349" y="304323"/>
                    <a:pt x="89059" y="304323"/>
                  </a:cubicBezTo>
                  <a:cubicBezTo>
                    <a:pt x="58579" y="304323"/>
                    <a:pt x="30956" y="298609"/>
                    <a:pt x="7144" y="287178"/>
                  </a:cubicBezTo>
                  <a:lnTo>
                    <a:pt x="7144" y="230028"/>
                  </a:lnTo>
                  <a:cubicBezTo>
                    <a:pt x="27146" y="238601"/>
                    <a:pt x="43339" y="245269"/>
                    <a:pt x="56674" y="248126"/>
                  </a:cubicBezTo>
                  <a:cubicBezTo>
                    <a:pt x="70009" y="251936"/>
                    <a:pt x="82391" y="253841"/>
                    <a:pt x="93821" y="253841"/>
                  </a:cubicBezTo>
                  <a:cubicBezTo>
                    <a:pt x="107156" y="253841"/>
                    <a:pt x="117634" y="250984"/>
                    <a:pt x="125254" y="246221"/>
                  </a:cubicBezTo>
                  <a:cubicBezTo>
                    <a:pt x="132874" y="241459"/>
                    <a:pt x="135731" y="233839"/>
                    <a:pt x="135731" y="223361"/>
                  </a:cubicBezTo>
                  <a:cubicBezTo>
                    <a:pt x="135731" y="217646"/>
                    <a:pt x="133826" y="212884"/>
                    <a:pt x="130968" y="208121"/>
                  </a:cubicBezTo>
                  <a:cubicBezTo>
                    <a:pt x="128111" y="203359"/>
                    <a:pt x="123349" y="199548"/>
                    <a:pt x="116681" y="195739"/>
                  </a:cubicBezTo>
                  <a:cubicBezTo>
                    <a:pt x="110966" y="191928"/>
                    <a:pt x="97631" y="185261"/>
                    <a:pt x="79534" y="175736"/>
                  </a:cubicBezTo>
                  <a:cubicBezTo>
                    <a:pt x="61436" y="167164"/>
                    <a:pt x="48101" y="159544"/>
                    <a:pt x="39529" y="151923"/>
                  </a:cubicBezTo>
                  <a:cubicBezTo>
                    <a:pt x="30956" y="144303"/>
                    <a:pt x="23336" y="135731"/>
                    <a:pt x="18574" y="125253"/>
                  </a:cubicBezTo>
                  <a:cubicBezTo>
                    <a:pt x="12859" y="114776"/>
                    <a:pt x="10954" y="103346"/>
                    <a:pt x="10954" y="90011"/>
                  </a:cubicBezTo>
                  <a:cubicBezTo>
                    <a:pt x="10954" y="64294"/>
                    <a:pt x="19526" y="44291"/>
                    <a:pt x="36671" y="29051"/>
                  </a:cubicBezTo>
                  <a:cubicBezTo>
                    <a:pt x="53816" y="14764"/>
                    <a:pt x="78581" y="7144"/>
                    <a:pt x="109061" y="7144"/>
                  </a:cubicBezTo>
                  <a:cubicBezTo>
                    <a:pt x="124301" y="7144"/>
                    <a:pt x="138589" y="9048"/>
                    <a:pt x="151924" y="12859"/>
                  </a:cubicBezTo>
                  <a:cubicBezTo>
                    <a:pt x="165259" y="16669"/>
                    <a:pt x="179546" y="21431"/>
                    <a:pt x="194786" y="28098"/>
                  </a:cubicBezTo>
                  <a:lnTo>
                    <a:pt x="174784" y="75723"/>
                  </a:lnTo>
                  <a:cubicBezTo>
                    <a:pt x="159543" y="69056"/>
                    <a:pt x="146209" y="65246"/>
                    <a:pt x="136684" y="62389"/>
                  </a:cubicBezTo>
                  <a:cubicBezTo>
                    <a:pt x="126206" y="59531"/>
                    <a:pt x="116681" y="58578"/>
                    <a:pt x="107156" y="58578"/>
                  </a:cubicBezTo>
                  <a:cubicBezTo>
                    <a:pt x="95726" y="58578"/>
                    <a:pt x="86201" y="61436"/>
                    <a:pt x="80486" y="66198"/>
                  </a:cubicBezTo>
                  <a:cubicBezTo>
                    <a:pt x="73818" y="71914"/>
                    <a:pt x="70961" y="78581"/>
                    <a:pt x="70961" y="87153"/>
                  </a:cubicBezTo>
                  <a:cubicBezTo>
                    <a:pt x="70961" y="92869"/>
                    <a:pt x="71914" y="97631"/>
                    <a:pt x="74771" y="101441"/>
                  </a:cubicBezTo>
                  <a:cubicBezTo>
                    <a:pt x="77629" y="105251"/>
                    <a:pt x="81439" y="109061"/>
                    <a:pt x="87154" y="112871"/>
                  </a:cubicBezTo>
                  <a:cubicBezTo>
                    <a:pt x="92868" y="116681"/>
                    <a:pt x="105251" y="123348"/>
                    <a:pt x="126206" y="132873"/>
                  </a:cubicBezTo>
                  <a:cubicBezTo>
                    <a:pt x="152876" y="146209"/>
                    <a:pt x="171926" y="158591"/>
                    <a:pt x="182404" y="171926"/>
                  </a:cubicBezTo>
                  <a:cubicBezTo>
                    <a:pt x="191929" y="185261"/>
                    <a:pt x="196691" y="200501"/>
                    <a:pt x="196691" y="219551"/>
                  </a:cubicBezTo>
                </a:path>
              </a:pathLst>
            </a:custGeom>
            <a:solidFill>
              <a:srgbClr val="414143"/>
            </a:solidFill>
            <a:ln w="9525" cap="flat">
              <a:noFill/>
              <a:prstDash val="solid"/>
              <a:miter/>
            </a:ln>
          </p:spPr>
          <p:txBody>
            <a:bodyPr rtlCol="0" anchor="ctr"/>
            <a:lstStyle/>
            <a:p>
              <a:endParaRPr lang="en-GB" sz="1200"/>
            </a:p>
          </p:txBody>
        </p:sp>
        <p:sp>
          <p:nvSpPr>
            <p:cNvPr id="16" name="Freeform: Shape 15">
              <a:extLst>
                <a:ext uri="{FF2B5EF4-FFF2-40B4-BE49-F238E27FC236}">
                  <a16:creationId xmlns:a16="http://schemas.microsoft.com/office/drawing/2014/main" id="{38796D0D-0020-46BF-9184-04FA47089418}"/>
                </a:ext>
              </a:extLst>
            </p:cNvPr>
            <p:cNvSpPr/>
            <p:nvPr/>
          </p:nvSpPr>
          <p:spPr>
            <a:xfrm>
              <a:off x="5703440" y="3131216"/>
              <a:ext cx="285750" cy="304800"/>
            </a:xfrm>
            <a:custGeom>
              <a:avLst/>
              <a:gdLst>
                <a:gd name="connsiteX0" fmla="*/ 185261 w 285750"/>
                <a:gd name="connsiteY0" fmla="*/ 177641 h 304800"/>
                <a:gd name="connsiteX1" fmla="*/ 152876 w 285750"/>
                <a:gd name="connsiteY1" fmla="*/ 71914 h 304800"/>
                <a:gd name="connsiteX2" fmla="*/ 148114 w 285750"/>
                <a:gd name="connsiteY2" fmla="*/ 52864 h 304800"/>
                <a:gd name="connsiteX3" fmla="*/ 110966 w 285750"/>
                <a:gd name="connsiteY3" fmla="*/ 178594 h 304800"/>
                <a:gd name="connsiteX4" fmla="*/ 185261 w 285750"/>
                <a:gd name="connsiteY4" fmla="*/ 178594 h 304800"/>
                <a:gd name="connsiteX5" fmla="*/ 221456 w 285750"/>
                <a:gd name="connsiteY5" fmla="*/ 298609 h 304800"/>
                <a:gd name="connsiteX6" fmla="*/ 200501 w 285750"/>
                <a:gd name="connsiteY6" fmla="*/ 230029 h 304800"/>
                <a:gd name="connsiteX7" fmla="*/ 94773 w 285750"/>
                <a:gd name="connsiteY7" fmla="*/ 230029 h 304800"/>
                <a:gd name="connsiteX8" fmla="*/ 73819 w 285750"/>
                <a:gd name="connsiteY8" fmla="*/ 298609 h 304800"/>
                <a:gd name="connsiteX9" fmla="*/ 7144 w 285750"/>
                <a:gd name="connsiteY9" fmla="*/ 298609 h 304800"/>
                <a:gd name="connsiteX10" fmla="*/ 109061 w 285750"/>
                <a:gd name="connsiteY10" fmla="*/ 7144 h 304800"/>
                <a:gd name="connsiteX11" fmla="*/ 184309 w 285750"/>
                <a:gd name="connsiteY11" fmla="*/ 7144 h 304800"/>
                <a:gd name="connsiteX12" fmla="*/ 287178 w 285750"/>
                <a:gd name="connsiteY12" fmla="*/ 298609 h 304800"/>
                <a:gd name="connsiteX13" fmla="*/ 221456 w 285750"/>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04800">
                  <a:moveTo>
                    <a:pt x="185261" y="177641"/>
                  </a:moveTo>
                  <a:cubicBezTo>
                    <a:pt x="166211" y="114777"/>
                    <a:pt x="154781" y="79534"/>
                    <a:pt x="152876" y="71914"/>
                  </a:cubicBezTo>
                  <a:cubicBezTo>
                    <a:pt x="150019" y="63341"/>
                    <a:pt x="149066" y="57627"/>
                    <a:pt x="148114" y="52864"/>
                  </a:cubicBezTo>
                  <a:cubicBezTo>
                    <a:pt x="143351" y="70009"/>
                    <a:pt x="130969" y="111919"/>
                    <a:pt x="110966" y="178594"/>
                  </a:cubicBezTo>
                  <a:lnTo>
                    <a:pt x="185261" y="178594"/>
                  </a:lnTo>
                  <a:close/>
                  <a:moveTo>
                    <a:pt x="221456" y="298609"/>
                  </a:moveTo>
                  <a:lnTo>
                    <a:pt x="200501" y="230029"/>
                  </a:lnTo>
                  <a:lnTo>
                    <a:pt x="94773" y="230029"/>
                  </a:lnTo>
                  <a:lnTo>
                    <a:pt x="73819" y="298609"/>
                  </a:lnTo>
                  <a:lnTo>
                    <a:pt x="7144" y="298609"/>
                  </a:lnTo>
                  <a:lnTo>
                    <a:pt x="109061" y="7144"/>
                  </a:lnTo>
                  <a:lnTo>
                    <a:pt x="184309" y="7144"/>
                  </a:lnTo>
                  <a:lnTo>
                    <a:pt x="287178"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17" name="Freeform: Shape 16">
              <a:extLst>
                <a:ext uri="{FF2B5EF4-FFF2-40B4-BE49-F238E27FC236}">
                  <a16:creationId xmlns:a16="http://schemas.microsoft.com/office/drawing/2014/main" id="{6A7137DE-6455-4F94-82EF-96F3C14013F2}"/>
                </a:ext>
              </a:extLst>
            </p:cNvPr>
            <p:cNvSpPr/>
            <p:nvPr/>
          </p:nvSpPr>
          <p:spPr>
            <a:xfrm>
              <a:off x="6031100"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7 w 266700"/>
                <a:gd name="connsiteY8" fmla="*/ 7144 h 304800"/>
                <a:gd name="connsiteX9" fmla="*/ 210026 w 266700"/>
                <a:gd name="connsiteY9" fmla="*/ 224314 h 304800"/>
                <a:gd name="connsiteX10" fmla="*/ 210979 w 266700"/>
                <a:gd name="connsiteY10" fmla="*/ 224314 h 304800"/>
                <a:gd name="connsiteX11" fmla="*/ 208122 w 266700"/>
                <a:gd name="connsiteY11" fmla="*/ 144303 h 304800"/>
                <a:gd name="connsiteX12" fmla="*/ 208122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7" y="7144"/>
                  </a:lnTo>
                  <a:lnTo>
                    <a:pt x="210026" y="224314"/>
                  </a:lnTo>
                  <a:lnTo>
                    <a:pt x="210979" y="224314"/>
                  </a:lnTo>
                  <a:cubicBezTo>
                    <a:pt x="209074" y="186214"/>
                    <a:pt x="208122" y="159544"/>
                    <a:pt x="208122" y="144303"/>
                  </a:cubicBezTo>
                  <a:lnTo>
                    <a:pt x="208122"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18" name="Freeform: Shape 17">
              <a:extLst>
                <a:ext uri="{FF2B5EF4-FFF2-40B4-BE49-F238E27FC236}">
                  <a16:creationId xmlns:a16="http://schemas.microsoft.com/office/drawing/2014/main" id="{FA0C597D-67C8-4D26-A586-535F98A858C2}"/>
                </a:ext>
              </a:extLst>
            </p:cNvPr>
            <p:cNvSpPr/>
            <p:nvPr/>
          </p:nvSpPr>
          <p:spPr>
            <a:xfrm>
              <a:off x="6371142" y="3132168"/>
              <a:ext cx="247650" cy="304800"/>
            </a:xfrm>
            <a:custGeom>
              <a:avLst/>
              <a:gdLst>
                <a:gd name="connsiteX0" fmla="*/ 184309 w 247650"/>
                <a:gd name="connsiteY0" fmla="*/ 150971 h 304800"/>
                <a:gd name="connsiteX1" fmla="*/ 101441 w 247650"/>
                <a:gd name="connsiteY1" fmla="*/ 57626 h 304800"/>
                <a:gd name="connsiteX2" fmla="*/ 69056 w 247650"/>
                <a:gd name="connsiteY2" fmla="*/ 57626 h 304800"/>
                <a:gd name="connsiteX3" fmla="*/ 69056 w 247650"/>
                <a:gd name="connsiteY3" fmla="*/ 246221 h 304800"/>
                <a:gd name="connsiteX4" fmla="*/ 95726 w 247650"/>
                <a:gd name="connsiteY4" fmla="*/ 246221 h 304800"/>
                <a:gd name="connsiteX5" fmla="*/ 184309 w 247650"/>
                <a:gd name="connsiteY5" fmla="*/ 150971 h 304800"/>
                <a:gd name="connsiteX6" fmla="*/ 248126 w 247650"/>
                <a:gd name="connsiteY6" fmla="*/ 150019 h 304800"/>
                <a:gd name="connsiteX7" fmla="*/ 207169 w 247650"/>
                <a:gd name="connsiteY7" fmla="*/ 259556 h 304800"/>
                <a:gd name="connsiteX8" fmla="*/ 89059 w 247650"/>
                <a:gd name="connsiteY8" fmla="*/ 297656 h 304800"/>
                <a:gd name="connsiteX9" fmla="*/ 7144 w 247650"/>
                <a:gd name="connsiteY9" fmla="*/ 297656 h 304800"/>
                <a:gd name="connsiteX10" fmla="*/ 7144 w 247650"/>
                <a:gd name="connsiteY10" fmla="*/ 7144 h 304800"/>
                <a:gd name="connsiteX11" fmla="*/ 98584 w 247650"/>
                <a:gd name="connsiteY11" fmla="*/ 7144 h 304800"/>
                <a:gd name="connsiteX12" fmla="*/ 209074 w 247650"/>
                <a:gd name="connsiteY12" fmla="*/ 44291 h 304800"/>
                <a:gd name="connsiteX13" fmla="*/ 248126 w 247650"/>
                <a:gd name="connsiteY13" fmla="*/ 15001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304800">
                  <a:moveTo>
                    <a:pt x="184309" y="150971"/>
                  </a:moveTo>
                  <a:cubicBezTo>
                    <a:pt x="184309" y="89059"/>
                    <a:pt x="156686" y="57626"/>
                    <a:pt x="101441" y="57626"/>
                  </a:cubicBezTo>
                  <a:lnTo>
                    <a:pt x="69056" y="57626"/>
                  </a:lnTo>
                  <a:lnTo>
                    <a:pt x="69056" y="246221"/>
                  </a:lnTo>
                  <a:lnTo>
                    <a:pt x="95726" y="246221"/>
                  </a:lnTo>
                  <a:cubicBezTo>
                    <a:pt x="153829" y="247174"/>
                    <a:pt x="184309" y="214789"/>
                    <a:pt x="184309" y="150971"/>
                  </a:cubicBezTo>
                  <a:moveTo>
                    <a:pt x="248126" y="150019"/>
                  </a:moveTo>
                  <a:cubicBezTo>
                    <a:pt x="248126" y="197644"/>
                    <a:pt x="234791" y="234791"/>
                    <a:pt x="207169" y="259556"/>
                  </a:cubicBezTo>
                  <a:cubicBezTo>
                    <a:pt x="179546" y="285274"/>
                    <a:pt x="140494" y="297656"/>
                    <a:pt x="89059" y="297656"/>
                  </a:cubicBezTo>
                  <a:lnTo>
                    <a:pt x="7144" y="297656"/>
                  </a:lnTo>
                  <a:lnTo>
                    <a:pt x="7144" y="7144"/>
                  </a:lnTo>
                  <a:lnTo>
                    <a:pt x="98584" y="7144"/>
                  </a:lnTo>
                  <a:cubicBezTo>
                    <a:pt x="146209" y="7144"/>
                    <a:pt x="182404" y="19526"/>
                    <a:pt x="209074" y="44291"/>
                  </a:cubicBezTo>
                  <a:cubicBezTo>
                    <a:pt x="234791" y="70009"/>
                    <a:pt x="248126" y="105251"/>
                    <a:pt x="248126" y="150019"/>
                  </a:cubicBezTo>
                </a:path>
              </a:pathLst>
            </a:custGeom>
            <a:solidFill>
              <a:srgbClr val="414143"/>
            </a:solidFill>
            <a:ln w="9525" cap="flat">
              <a:noFill/>
              <a:prstDash val="solid"/>
              <a:miter/>
            </a:ln>
          </p:spPr>
          <p:txBody>
            <a:bodyPr rtlCol="0" anchor="ctr"/>
            <a:lstStyle/>
            <a:p>
              <a:endParaRPr lang="en-GB" sz="1200"/>
            </a:p>
          </p:txBody>
        </p:sp>
        <p:sp>
          <p:nvSpPr>
            <p:cNvPr id="19" name="Freeform: Shape 18">
              <a:extLst>
                <a:ext uri="{FF2B5EF4-FFF2-40B4-BE49-F238E27FC236}">
                  <a16:creationId xmlns:a16="http://schemas.microsoft.com/office/drawing/2014/main" id="{15F07862-31FA-4867-862B-6DE9ECEDA980}"/>
                </a:ext>
              </a:extLst>
            </p:cNvPr>
            <p:cNvSpPr/>
            <p:nvPr/>
          </p:nvSpPr>
          <p:spPr>
            <a:xfrm>
              <a:off x="6796910"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8 w 238125"/>
                <a:gd name="connsiteY16" fmla="*/ 171926 h 304800"/>
                <a:gd name="connsiteX17" fmla="*/ 239553 w 238125"/>
                <a:gd name="connsiteY17" fmla="*/ 298609 h 304800"/>
                <a:gd name="connsiteX18" fmla="*/ 171926 w 238125"/>
                <a:gd name="connsiteY18" fmla="*/ 298609 h 304800"/>
                <a:gd name="connsiteX19" fmla="*/ 102394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8" y="171926"/>
                  </a:cubicBezTo>
                  <a:cubicBezTo>
                    <a:pt x="197644" y="236696"/>
                    <a:pt x="226219" y="279559"/>
                    <a:pt x="239553" y="298609"/>
                  </a:cubicBezTo>
                  <a:lnTo>
                    <a:pt x="171926" y="298609"/>
                  </a:lnTo>
                  <a:lnTo>
                    <a:pt x="102394"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20" name="Freeform: Shape 19">
              <a:extLst>
                <a:ext uri="{FF2B5EF4-FFF2-40B4-BE49-F238E27FC236}">
                  <a16:creationId xmlns:a16="http://schemas.microsoft.com/office/drawing/2014/main" id="{0AA06931-6841-4344-B1E1-122C480FC3E2}"/>
                </a:ext>
              </a:extLst>
            </p:cNvPr>
            <p:cNvSpPr/>
            <p:nvPr/>
          </p:nvSpPr>
          <p:spPr>
            <a:xfrm>
              <a:off x="7075992" y="3132168"/>
              <a:ext cx="180975" cy="304800"/>
            </a:xfrm>
            <a:custGeom>
              <a:avLst/>
              <a:gdLst>
                <a:gd name="connsiteX0" fmla="*/ 174784 w 180975"/>
                <a:gd name="connsiteY0" fmla="*/ 297656 h 304800"/>
                <a:gd name="connsiteX1" fmla="*/ 7144 w 180975"/>
                <a:gd name="connsiteY1" fmla="*/ 297656 h 304800"/>
                <a:gd name="connsiteX2" fmla="*/ 7144 w 180975"/>
                <a:gd name="connsiteY2" fmla="*/ 7144 h 304800"/>
                <a:gd name="connsiteX3" fmla="*/ 174784 w 180975"/>
                <a:gd name="connsiteY3" fmla="*/ 7144 h 304800"/>
                <a:gd name="connsiteX4" fmla="*/ 174784 w 180975"/>
                <a:gd name="connsiteY4" fmla="*/ 57626 h 304800"/>
                <a:gd name="connsiteX5" fmla="*/ 69056 w 180975"/>
                <a:gd name="connsiteY5" fmla="*/ 57626 h 304800"/>
                <a:gd name="connsiteX6" fmla="*/ 69056 w 180975"/>
                <a:gd name="connsiteY6" fmla="*/ 121444 h 304800"/>
                <a:gd name="connsiteX7" fmla="*/ 167164 w 180975"/>
                <a:gd name="connsiteY7" fmla="*/ 121444 h 304800"/>
                <a:gd name="connsiteX8" fmla="*/ 167164 w 180975"/>
                <a:gd name="connsiteY8" fmla="*/ 171926 h 304800"/>
                <a:gd name="connsiteX9" fmla="*/ 69056 w 180975"/>
                <a:gd name="connsiteY9" fmla="*/ 171926 h 304800"/>
                <a:gd name="connsiteX10" fmla="*/ 69056 w 180975"/>
                <a:gd name="connsiteY10" fmla="*/ 247174 h 304800"/>
                <a:gd name="connsiteX11" fmla="*/ 174784 w 180975"/>
                <a:gd name="connsiteY11" fmla="*/ 24717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304800">
                  <a:moveTo>
                    <a:pt x="174784" y="297656"/>
                  </a:moveTo>
                  <a:lnTo>
                    <a:pt x="7144" y="297656"/>
                  </a:lnTo>
                  <a:lnTo>
                    <a:pt x="7144" y="7144"/>
                  </a:lnTo>
                  <a:lnTo>
                    <a:pt x="174784" y="7144"/>
                  </a:lnTo>
                  <a:lnTo>
                    <a:pt x="174784" y="57626"/>
                  </a:lnTo>
                  <a:lnTo>
                    <a:pt x="69056" y="57626"/>
                  </a:lnTo>
                  <a:lnTo>
                    <a:pt x="69056" y="121444"/>
                  </a:lnTo>
                  <a:lnTo>
                    <a:pt x="167164" y="121444"/>
                  </a:lnTo>
                  <a:lnTo>
                    <a:pt x="167164" y="171926"/>
                  </a:lnTo>
                  <a:lnTo>
                    <a:pt x="69056" y="171926"/>
                  </a:lnTo>
                  <a:lnTo>
                    <a:pt x="69056" y="247174"/>
                  </a:lnTo>
                  <a:lnTo>
                    <a:pt x="174784" y="247174"/>
                  </a:lnTo>
                  <a:close/>
                </a:path>
              </a:pathLst>
            </a:custGeom>
            <a:solidFill>
              <a:srgbClr val="414143"/>
            </a:solidFill>
            <a:ln w="9525" cap="flat">
              <a:noFill/>
              <a:prstDash val="solid"/>
              <a:miter/>
            </a:ln>
          </p:spPr>
          <p:txBody>
            <a:bodyPr rtlCol="0" anchor="ctr"/>
            <a:lstStyle/>
            <a:p>
              <a:endParaRPr lang="en-GB" sz="1200"/>
            </a:p>
          </p:txBody>
        </p:sp>
        <p:sp>
          <p:nvSpPr>
            <p:cNvPr id="21" name="Freeform: Shape 20">
              <a:extLst>
                <a:ext uri="{FF2B5EF4-FFF2-40B4-BE49-F238E27FC236}">
                  <a16:creationId xmlns:a16="http://schemas.microsoft.com/office/drawing/2014/main" id="{03FBB1F1-0811-4F1D-B8AF-C5DBAC4ACED3}"/>
                </a:ext>
              </a:extLst>
            </p:cNvPr>
            <p:cNvSpPr/>
            <p:nvPr/>
          </p:nvSpPr>
          <p:spPr>
            <a:xfrm>
              <a:off x="7301735" y="3128358"/>
              <a:ext cx="247650" cy="304800"/>
            </a:xfrm>
            <a:custGeom>
              <a:avLst/>
              <a:gdLst>
                <a:gd name="connsiteX0" fmla="*/ 129064 w 247650"/>
                <a:gd name="connsiteY0" fmla="*/ 138589 h 304800"/>
                <a:gd name="connsiteX1" fmla="*/ 244316 w 247650"/>
                <a:gd name="connsiteY1" fmla="*/ 138589 h 304800"/>
                <a:gd name="connsiteX2" fmla="*/ 244316 w 247650"/>
                <a:gd name="connsiteY2" fmla="*/ 289084 h 304800"/>
                <a:gd name="connsiteX3" fmla="*/ 191928 w 247650"/>
                <a:gd name="connsiteY3" fmla="*/ 301466 h 304800"/>
                <a:gd name="connsiteX4" fmla="*/ 141446 w 247650"/>
                <a:gd name="connsiteY4" fmla="*/ 305276 h 304800"/>
                <a:gd name="connsiteX5" fmla="*/ 41434 w 247650"/>
                <a:gd name="connsiteY5" fmla="*/ 266224 h 304800"/>
                <a:gd name="connsiteX6" fmla="*/ 7144 w 247650"/>
                <a:gd name="connsiteY6" fmla="*/ 155734 h 304800"/>
                <a:gd name="connsiteX7" fmla="*/ 47149 w 247650"/>
                <a:gd name="connsiteY7" fmla="*/ 46197 h 304800"/>
                <a:gd name="connsiteX8" fmla="*/ 158591 w 247650"/>
                <a:gd name="connsiteY8" fmla="*/ 7144 h 304800"/>
                <a:gd name="connsiteX9" fmla="*/ 244316 w 247650"/>
                <a:gd name="connsiteY9" fmla="*/ 25241 h 304800"/>
                <a:gd name="connsiteX10" fmla="*/ 224314 w 247650"/>
                <a:gd name="connsiteY10" fmla="*/ 74772 h 304800"/>
                <a:gd name="connsiteX11" fmla="*/ 158591 w 247650"/>
                <a:gd name="connsiteY11" fmla="*/ 58579 h 304800"/>
                <a:gd name="connsiteX12" fmla="*/ 94774 w 247650"/>
                <a:gd name="connsiteY12" fmla="*/ 85249 h 304800"/>
                <a:gd name="connsiteX13" fmla="*/ 70961 w 247650"/>
                <a:gd name="connsiteY13" fmla="*/ 157639 h 304800"/>
                <a:gd name="connsiteX14" fmla="*/ 90011 w 247650"/>
                <a:gd name="connsiteY14" fmla="*/ 230029 h 304800"/>
                <a:gd name="connsiteX15" fmla="*/ 146209 w 247650"/>
                <a:gd name="connsiteY15" fmla="*/ 254794 h 304800"/>
                <a:gd name="connsiteX16" fmla="*/ 185261 w 247650"/>
                <a:gd name="connsiteY16" fmla="*/ 250984 h 304800"/>
                <a:gd name="connsiteX17" fmla="*/ 185261 w 247650"/>
                <a:gd name="connsiteY17" fmla="*/ 190024 h 304800"/>
                <a:gd name="connsiteX18" fmla="*/ 130016 w 247650"/>
                <a:gd name="connsiteY18" fmla="*/ 190024 h 304800"/>
                <a:gd name="connsiteX19" fmla="*/ 130016 w 247650"/>
                <a:gd name="connsiteY19" fmla="*/ 1385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50" h="304800">
                  <a:moveTo>
                    <a:pt x="129064" y="138589"/>
                  </a:moveTo>
                  <a:lnTo>
                    <a:pt x="244316" y="138589"/>
                  </a:lnTo>
                  <a:lnTo>
                    <a:pt x="244316" y="289084"/>
                  </a:lnTo>
                  <a:cubicBezTo>
                    <a:pt x="225266" y="294799"/>
                    <a:pt x="208121" y="299561"/>
                    <a:pt x="191928" y="301466"/>
                  </a:cubicBezTo>
                  <a:cubicBezTo>
                    <a:pt x="175736" y="304324"/>
                    <a:pt x="158591" y="305276"/>
                    <a:pt x="141446" y="305276"/>
                  </a:cubicBezTo>
                  <a:cubicBezTo>
                    <a:pt x="97631" y="305276"/>
                    <a:pt x="64294" y="291941"/>
                    <a:pt x="41434" y="266224"/>
                  </a:cubicBezTo>
                  <a:cubicBezTo>
                    <a:pt x="18574" y="240506"/>
                    <a:pt x="7144" y="203359"/>
                    <a:pt x="7144" y="155734"/>
                  </a:cubicBezTo>
                  <a:cubicBezTo>
                    <a:pt x="7144" y="109061"/>
                    <a:pt x="20478" y="71914"/>
                    <a:pt x="47149" y="46197"/>
                  </a:cubicBezTo>
                  <a:cubicBezTo>
                    <a:pt x="73819" y="19526"/>
                    <a:pt x="110966" y="7144"/>
                    <a:pt x="158591" y="7144"/>
                  </a:cubicBezTo>
                  <a:cubicBezTo>
                    <a:pt x="188119" y="7144"/>
                    <a:pt x="216694" y="12859"/>
                    <a:pt x="244316" y="25241"/>
                  </a:cubicBezTo>
                  <a:lnTo>
                    <a:pt x="224314" y="74772"/>
                  </a:lnTo>
                  <a:cubicBezTo>
                    <a:pt x="203359" y="64294"/>
                    <a:pt x="181451" y="58579"/>
                    <a:pt x="158591" y="58579"/>
                  </a:cubicBezTo>
                  <a:cubicBezTo>
                    <a:pt x="131921" y="58579"/>
                    <a:pt x="110966" y="67151"/>
                    <a:pt x="94774" y="85249"/>
                  </a:cubicBezTo>
                  <a:cubicBezTo>
                    <a:pt x="78581" y="103347"/>
                    <a:pt x="70961" y="127159"/>
                    <a:pt x="70961" y="157639"/>
                  </a:cubicBezTo>
                  <a:cubicBezTo>
                    <a:pt x="70961" y="189072"/>
                    <a:pt x="77628" y="212884"/>
                    <a:pt x="90011" y="230029"/>
                  </a:cubicBezTo>
                  <a:cubicBezTo>
                    <a:pt x="103346" y="246222"/>
                    <a:pt x="121444" y="254794"/>
                    <a:pt x="146209" y="254794"/>
                  </a:cubicBezTo>
                  <a:cubicBezTo>
                    <a:pt x="158591" y="254794"/>
                    <a:pt x="171926" y="253841"/>
                    <a:pt x="185261" y="250984"/>
                  </a:cubicBezTo>
                  <a:lnTo>
                    <a:pt x="185261" y="190024"/>
                  </a:lnTo>
                  <a:lnTo>
                    <a:pt x="130016" y="190024"/>
                  </a:lnTo>
                  <a:lnTo>
                    <a:pt x="130016" y="138589"/>
                  </a:lnTo>
                  <a:close/>
                </a:path>
              </a:pathLst>
            </a:custGeom>
            <a:solidFill>
              <a:srgbClr val="414143"/>
            </a:solidFill>
            <a:ln w="9525" cap="flat">
              <a:noFill/>
              <a:prstDash val="solid"/>
              <a:miter/>
            </a:ln>
          </p:spPr>
          <p:txBody>
            <a:bodyPr rtlCol="0" anchor="ctr"/>
            <a:lstStyle/>
            <a:p>
              <a:endParaRPr lang="en-GB" sz="1200"/>
            </a:p>
          </p:txBody>
        </p:sp>
        <p:sp>
          <p:nvSpPr>
            <p:cNvPr id="22" name="Freeform: Shape 21">
              <a:extLst>
                <a:ext uri="{FF2B5EF4-FFF2-40B4-BE49-F238E27FC236}">
                  <a16:creationId xmlns:a16="http://schemas.microsoft.com/office/drawing/2014/main" id="{76005A85-95DE-414F-AED8-B3FA65DCDC64}"/>
                </a:ext>
              </a:extLst>
            </p:cNvPr>
            <p:cNvSpPr/>
            <p:nvPr/>
          </p:nvSpPr>
          <p:spPr>
            <a:xfrm>
              <a:off x="7617965"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23" name="Freeform: Shape 22">
              <a:extLst>
                <a:ext uri="{FF2B5EF4-FFF2-40B4-BE49-F238E27FC236}">
                  <a16:creationId xmlns:a16="http://schemas.microsoft.com/office/drawing/2014/main" id="{E722BA04-432D-4C97-B3DA-1DA5B1209133}"/>
                </a:ext>
              </a:extLst>
            </p:cNvPr>
            <p:cNvSpPr/>
            <p:nvPr/>
          </p:nvSpPr>
          <p:spPr>
            <a:xfrm>
              <a:off x="7751315" y="3127406"/>
              <a:ext cx="285750" cy="304800"/>
            </a:xfrm>
            <a:custGeom>
              <a:avLst/>
              <a:gdLst>
                <a:gd name="connsiteX0" fmla="*/ 70009 w 285750"/>
                <a:gd name="connsiteY0" fmla="*/ 156686 h 304800"/>
                <a:gd name="connsiteX1" fmla="*/ 88106 w 285750"/>
                <a:gd name="connsiteY1" fmla="*/ 230028 h 304800"/>
                <a:gd name="connsiteX2" fmla="*/ 143351 w 285750"/>
                <a:gd name="connsiteY2" fmla="*/ 254794 h 304800"/>
                <a:gd name="connsiteX3" fmla="*/ 216694 w 285750"/>
                <a:gd name="connsiteY3" fmla="*/ 156686 h 304800"/>
                <a:gd name="connsiteX4" fmla="*/ 143351 w 285750"/>
                <a:gd name="connsiteY4" fmla="*/ 58578 h 304800"/>
                <a:gd name="connsiteX5" fmla="*/ 88106 w 285750"/>
                <a:gd name="connsiteY5" fmla="*/ 83344 h 304800"/>
                <a:gd name="connsiteX6" fmla="*/ 70009 w 285750"/>
                <a:gd name="connsiteY6" fmla="*/ 156686 h 304800"/>
                <a:gd name="connsiteX7" fmla="*/ 282416 w 285750"/>
                <a:gd name="connsiteY7" fmla="*/ 156686 h 304800"/>
                <a:gd name="connsiteX8" fmla="*/ 247173 w 285750"/>
                <a:gd name="connsiteY8" fmla="*/ 267176 h 304800"/>
                <a:gd name="connsiteX9" fmla="*/ 144303 w 285750"/>
                <a:gd name="connsiteY9" fmla="*/ 306228 h 304800"/>
                <a:gd name="connsiteX10" fmla="*/ 42386 w 285750"/>
                <a:gd name="connsiteY10" fmla="*/ 267176 h 304800"/>
                <a:gd name="connsiteX11" fmla="*/ 7144 w 285750"/>
                <a:gd name="connsiteY11" fmla="*/ 155734 h 304800"/>
                <a:gd name="connsiteX12" fmla="*/ 43339 w 285750"/>
                <a:gd name="connsiteY12" fmla="*/ 45244 h 304800"/>
                <a:gd name="connsiteX13" fmla="*/ 146209 w 285750"/>
                <a:gd name="connsiteY13" fmla="*/ 7144 h 304800"/>
                <a:gd name="connsiteX14" fmla="*/ 248126 w 285750"/>
                <a:gd name="connsiteY14" fmla="*/ 45244 h 304800"/>
                <a:gd name="connsiteX15" fmla="*/ 282416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009" y="156686"/>
                  </a:moveTo>
                  <a:cubicBezTo>
                    <a:pt x="70009" y="189071"/>
                    <a:pt x="75723" y="213836"/>
                    <a:pt x="88106" y="230028"/>
                  </a:cubicBezTo>
                  <a:cubicBezTo>
                    <a:pt x="100489" y="246221"/>
                    <a:pt x="118586" y="254794"/>
                    <a:pt x="143351" y="254794"/>
                  </a:cubicBezTo>
                  <a:cubicBezTo>
                    <a:pt x="192881" y="254794"/>
                    <a:pt x="216694" y="222409"/>
                    <a:pt x="216694" y="156686"/>
                  </a:cubicBezTo>
                  <a:cubicBezTo>
                    <a:pt x="216694" y="90964"/>
                    <a:pt x="191928" y="58578"/>
                    <a:pt x="143351" y="58578"/>
                  </a:cubicBezTo>
                  <a:cubicBezTo>
                    <a:pt x="118586" y="58578"/>
                    <a:pt x="100489" y="67151"/>
                    <a:pt x="88106" y="83344"/>
                  </a:cubicBezTo>
                  <a:cubicBezTo>
                    <a:pt x="76676" y="100489"/>
                    <a:pt x="70009" y="124301"/>
                    <a:pt x="70009" y="156686"/>
                  </a:cubicBezTo>
                  <a:moveTo>
                    <a:pt x="282416" y="156686"/>
                  </a:moveTo>
                  <a:cubicBezTo>
                    <a:pt x="282416" y="204311"/>
                    <a:pt x="270986" y="241459"/>
                    <a:pt x="247173" y="267176"/>
                  </a:cubicBezTo>
                  <a:cubicBezTo>
                    <a:pt x="223361" y="292894"/>
                    <a:pt x="189071" y="306228"/>
                    <a:pt x="144303" y="306228"/>
                  </a:cubicBezTo>
                  <a:cubicBezTo>
                    <a:pt x="99536" y="306228"/>
                    <a:pt x="66198" y="292894"/>
                    <a:pt x="42386" y="267176"/>
                  </a:cubicBezTo>
                  <a:cubicBezTo>
                    <a:pt x="18573" y="241459"/>
                    <a:pt x="7144" y="204311"/>
                    <a:pt x="7144" y="155734"/>
                  </a:cubicBezTo>
                  <a:cubicBezTo>
                    <a:pt x="7144" y="107156"/>
                    <a:pt x="19526" y="70961"/>
                    <a:pt x="43339" y="45244"/>
                  </a:cubicBezTo>
                  <a:cubicBezTo>
                    <a:pt x="67151" y="19526"/>
                    <a:pt x="101441" y="7144"/>
                    <a:pt x="146209" y="7144"/>
                  </a:cubicBezTo>
                  <a:cubicBezTo>
                    <a:pt x="190976" y="7144"/>
                    <a:pt x="225266" y="20478"/>
                    <a:pt x="248126" y="45244"/>
                  </a:cubicBezTo>
                  <a:cubicBezTo>
                    <a:pt x="270034" y="71914"/>
                    <a:pt x="282416" y="109061"/>
                    <a:pt x="282416" y="156686"/>
                  </a:cubicBezTo>
                </a:path>
              </a:pathLst>
            </a:custGeom>
            <a:solidFill>
              <a:srgbClr val="414143"/>
            </a:solidFill>
            <a:ln w="9525" cap="flat">
              <a:noFill/>
              <a:prstDash val="solid"/>
              <a:miter/>
            </a:ln>
          </p:spPr>
          <p:txBody>
            <a:bodyPr rtlCol="0" anchor="ctr"/>
            <a:lstStyle/>
            <a:p>
              <a:endParaRPr lang="en-GB" sz="1200"/>
            </a:p>
          </p:txBody>
        </p:sp>
        <p:sp>
          <p:nvSpPr>
            <p:cNvPr id="24" name="Freeform: Shape 23">
              <a:extLst>
                <a:ext uri="{FF2B5EF4-FFF2-40B4-BE49-F238E27FC236}">
                  <a16:creationId xmlns:a16="http://schemas.microsoft.com/office/drawing/2014/main" id="{4BB2C42F-6D74-4489-BA9F-2E77211094E6}"/>
                </a:ext>
              </a:extLst>
            </p:cNvPr>
            <p:cNvSpPr/>
            <p:nvPr/>
          </p:nvSpPr>
          <p:spPr>
            <a:xfrm>
              <a:off x="8097072"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8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8" y="78581"/>
                  </a:lnTo>
                  <a:cubicBezTo>
                    <a:pt x="61436" y="117634"/>
                    <a:pt x="62389" y="145256"/>
                    <a:pt x="62389" y="161449"/>
                  </a:cubicBezTo>
                  <a:lnTo>
                    <a:pt x="62389" y="297656"/>
                  </a:lnTo>
                  <a:lnTo>
                    <a:pt x="7144" y="297656"/>
                  </a:lnTo>
                  <a:lnTo>
                    <a:pt x="7144" y="7144"/>
                  </a:lnTo>
                  <a:lnTo>
                    <a:pt x="84296" y="7144"/>
                  </a:lnTo>
                  <a:lnTo>
                    <a:pt x="210026" y="224314"/>
                  </a:lnTo>
                  <a:lnTo>
                    <a:pt x="210978" y="224314"/>
                  </a:lnTo>
                  <a:cubicBezTo>
                    <a:pt x="209074"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25" name="Freeform: Shape 24">
              <a:extLst>
                <a:ext uri="{FF2B5EF4-FFF2-40B4-BE49-F238E27FC236}">
                  <a16:creationId xmlns:a16="http://schemas.microsoft.com/office/drawing/2014/main" id="{4DFC7613-6E55-43FA-ACCD-F3E480F9AE21}"/>
                </a:ext>
              </a:extLst>
            </p:cNvPr>
            <p:cNvSpPr/>
            <p:nvPr/>
          </p:nvSpPr>
          <p:spPr>
            <a:xfrm>
              <a:off x="8419017" y="3129311"/>
              <a:ext cx="200025" cy="304800"/>
            </a:xfrm>
            <a:custGeom>
              <a:avLst/>
              <a:gdLst>
                <a:gd name="connsiteX0" fmla="*/ 196691 w 200025"/>
                <a:gd name="connsiteY0" fmla="*/ 219551 h 304800"/>
                <a:gd name="connsiteX1" fmla="*/ 168116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4 w 200025"/>
                <a:gd name="connsiteY5" fmla="*/ 248126 h 304800"/>
                <a:gd name="connsiteX6" fmla="*/ 93821 w 200025"/>
                <a:gd name="connsiteY6" fmla="*/ 253841 h 304800"/>
                <a:gd name="connsiteX7" fmla="*/ 125254 w 200025"/>
                <a:gd name="connsiteY7" fmla="*/ 246221 h 304800"/>
                <a:gd name="connsiteX8" fmla="*/ 135731 w 200025"/>
                <a:gd name="connsiteY8" fmla="*/ 223361 h 304800"/>
                <a:gd name="connsiteX9" fmla="*/ 130969 w 200025"/>
                <a:gd name="connsiteY9" fmla="*/ 208121 h 304800"/>
                <a:gd name="connsiteX10" fmla="*/ 116681 w 200025"/>
                <a:gd name="connsiteY10" fmla="*/ 195739 h 304800"/>
                <a:gd name="connsiteX11" fmla="*/ 79534 w 200025"/>
                <a:gd name="connsiteY11" fmla="*/ 175736 h 304800"/>
                <a:gd name="connsiteX12" fmla="*/ 39529 w 200025"/>
                <a:gd name="connsiteY12" fmla="*/ 151923 h 304800"/>
                <a:gd name="connsiteX13" fmla="*/ 18574 w 200025"/>
                <a:gd name="connsiteY13" fmla="*/ 125253 h 304800"/>
                <a:gd name="connsiteX14" fmla="*/ 10954 w 200025"/>
                <a:gd name="connsiteY14" fmla="*/ 90011 h 304800"/>
                <a:gd name="connsiteX15" fmla="*/ 36671 w 200025"/>
                <a:gd name="connsiteY15" fmla="*/ 29051 h 304800"/>
                <a:gd name="connsiteX16" fmla="*/ 109061 w 200025"/>
                <a:gd name="connsiteY16" fmla="*/ 7144 h 304800"/>
                <a:gd name="connsiteX17" fmla="*/ 151924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4 w 200025"/>
                <a:gd name="connsiteY25" fmla="*/ 112871 h 304800"/>
                <a:gd name="connsiteX26" fmla="*/ 126206 w 200025"/>
                <a:gd name="connsiteY26" fmla="*/ 132873 h 304800"/>
                <a:gd name="connsiteX27" fmla="*/ 182404 w 200025"/>
                <a:gd name="connsiteY27" fmla="*/ 171926 h 304800"/>
                <a:gd name="connsiteX28" fmla="*/ 196691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1" y="219551"/>
                  </a:moveTo>
                  <a:cubicBezTo>
                    <a:pt x="196691" y="246221"/>
                    <a:pt x="187166" y="266223"/>
                    <a:pt x="168116" y="281464"/>
                  </a:cubicBezTo>
                  <a:cubicBezTo>
                    <a:pt x="149066" y="296703"/>
                    <a:pt x="123349" y="304323"/>
                    <a:pt x="89059" y="304323"/>
                  </a:cubicBezTo>
                  <a:cubicBezTo>
                    <a:pt x="58579" y="304323"/>
                    <a:pt x="30956" y="298609"/>
                    <a:pt x="7144" y="287178"/>
                  </a:cubicBezTo>
                  <a:lnTo>
                    <a:pt x="7144" y="230028"/>
                  </a:lnTo>
                  <a:cubicBezTo>
                    <a:pt x="27146" y="238601"/>
                    <a:pt x="43339" y="245269"/>
                    <a:pt x="56674" y="248126"/>
                  </a:cubicBezTo>
                  <a:cubicBezTo>
                    <a:pt x="70009" y="251936"/>
                    <a:pt x="82391" y="253841"/>
                    <a:pt x="93821" y="253841"/>
                  </a:cubicBezTo>
                  <a:cubicBezTo>
                    <a:pt x="107156" y="253841"/>
                    <a:pt x="117634" y="250984"/>
                    <a:pt x="125254" y="246221"/>
                  </a:cubicBezTo>
                  <a:cubicBezTo>
                    <a:pt x="132874" y="241459"/>
                    <a:pt x="135731" y="233839"/>
                    <a:pt x="135731" y="223361"/>
                  </a:cubicBezTo>
                  <a:cubicBezTo>
                    <a:pt x="135731" y="217646"/>
                    <a:pt x="133826" y="212884"/>
                    <a:pt x="130969" y="208121"/>
                  </a:cubicBezTo>
                  <a:cubicBezTo>
                    <a:pt x="128111" y="203359"/>
                    <a:pt x="123349" y="199548"/>
                    <a:pt x="116681" y="195739"/>
                  </a:cubicBezTo>
                  <a:cubicBezTo>
                    <a:pt x="110966" y="191928"/>
                    <a:pt x="97631" y="185261"/>
                    <a:pt x="79534" y="175736"/>
                  </a:cubicBezTo>
                  <a:cubicBezTo>
                    <a:pt x="61436" y="167164"/>
                    <a:pt x="48101" y="159544"/>
                    <a:pt x="39529" y="151923"/>
                  </a:cubicBezTo>
                  <a:cubicBezTo>
                    <a:pt x="30956" y="144303"/>
                    <a:pt x="23336" y="135731"/>
                    <a:pt x="18574" y="125253"/>
                  </a:cubicBezTo>
                  <a:cubicBezTo>
                    <a:pt x="12859" y="114776"/>
                    <a:pt x="10954" y="103346"/>
                    <a:pt x="10954" y="90011"/>
                  </a:cubicBezTo>
                  <a:cubicBezTo>
                    <a:pt x="10954" y="64294"/>
                    <a:pt x="19526" y="44291"/>
                    <a:pt x="36671" y="29051"/>
                  </a:cubicBezTo>
                  <a:cubicBezTo>
                    <a:pt x="53816" y="14764"/>
                    <a:pt x="78581" y="7144"/>
                    <a:pt x="109061" y="7144"/>
                  </a:cubicBezTo>
                  <a:cubicBezTo>
                    <a:pt x="124301" y="7144"/>
                    <a:pt x="138589" y="9048"/>
                    <a:pt x="151924" y="12859"/>
                  </a:cubicBezTo>
                  <a:cubicBezTo>
                    <a:pt x="165259" y="16669"/>
                    <a:pt x="179546" y="21431"/>
                    <a:pt x="194786" y="28098"/>
                  </a:cubicBezTo>
                  <a:lnTo>
                    <a:pt x="174784" y="75723"/>
                  </a:lnTo>
                  <a:cubicBezTo>
                    <a:pt x="159544" y="69056"/>
                    <a:pt x="146209" y="65246"/>
                    <a:pt x="136684" y="62389"/>
                  </a:cubicBezTo>
                  <a:cubicBezTo>
                    <a:pt x="126206" y="59531"/>
                    <a:pt x="116681" y="58578"/>
                    <a:pt x="107156" y="58578"/>
                  </a:cubicBezTo>
                  <a:cubicBezTo>
                    <a:pt x="95726" y="58578"/>
                    <a:pt x="86201" y="61436"/>
                    <a:pt x="80486" y="66198"/>
                  </a:cubicBezTo>
                  <a:cubicBezTo>
                    <a:pt x="74771" y="71914"/>
                    <a:pt x="70961" y="78581"/>
                    <a:pt x="70961" y="87153"/>
                  </a:cubicBezTo>
                  <a:cubicBezTo>
                    <a:pt x="70961" y="92869"/>
                    <a:pt x="71914" y="97631"/>
                    <a:pt x="74771" y="101441"/>
                  </a:cubicBezTo>
                  <a:cubicBezTo>
                    <a:pt x="77629" y="105251"/>
                    <a:pt x="81439" y="109061"/>
                    <a:pt x="87154" y="112871"/>
                  </a:cubicBezTo>
                  <a:cubicBezTo>
                    <a:pt x="92869" y="116681"/>
                    <a:pt x="105251" y="123348"/>
                    <a:pt x="126206" y="132873"/>
                  </a:cubicBezTo>
                  <a:cubicBezTo>
                    <a:pt x="152876" y="146209"/>
                    <a:pt x="171926" y="158591"/>
                    <a:pt x="182404" y="171926"/>
                  </a:cubicBezTo>
                  <a:cubicBezTo>
                    <a:pt x="190976" y="185261"/>
                    <a:pt x="196691" y="200501"/>
                    <a:pt x="196691" y="219551"/>
                  </a:cubicBezTo>
                </a:path>
              </a:pathLst>
            </a:custGeom>
            <a:solidFill>
              <a:srgbClr val="414143"/>
            </a:solidFill>
            <a:ln w="9525" cap="flat">
              <a:noFill/>
              <a:prstDash val="solid"/>
              <a:miter/>
            </a:ln>
          </p:spPr>
          <p:txBody>
            <a:bodyPr rtlCol="0" anchor="ctr"/>
            <a:lstStyle/>
            <a:p>
              <a:endParaRPr lang="en-GB" sz="1200"/>
            </a:p>
          </p:txBody>
        </p:sp>
        <p:sp>
          <p:nvSpPr>
            <p:cNvPr id="26" name="Freeform: Shape 25">
              <a:extLst>
                <a:ext uri="{FF2B5EF4-FFF2-40B4-BE49-F238E27FC236}">
                  <a16:creationId xmlns:a16="http://schemas.microsoft.com/office/drawing/2014/main" id="{5B8F3595-B8EC-4CEA-9966-9790A124D66D}"/>
                </a:ext>
              </a:extLst>
            </p:cNvPr>
            <p:cNvSpPr/>
            <p:nvPr/>
          </p:nvSpPr>
          <p:spPr>
            <a:xfrm>
              <a:off x="8786682" y="3132168"/>
              <a:ext cx="180975" cy="304800"/>
            </a:xfrm>
            <a:custGeom>
              <a:avLst/>
              <a:gdLst>
                <a:gd name="connsiteX0" fmla="*/ 68104 w 180975"/>
                <a:gd name="connsiteY0" fmla="*/ 297656 h 304800"/>
                <a:gd name="connsiteX1" fmla="*/ 7144 w 180975"/>
                <a:gd name="connsiteY1" fmla="*/ 297656 h 304800"/>
                <a:gd name="connsiteX2" fmla="*/ 7144 w 180975"/>
                <a:gd name="connsiteY2" fmla="*/ 7144 h 304800"/>
                <a:gd name="connsiteX3" fmla="*/ 173831 w 180975"/>
                <a:gd name="connsiteY3" fmla="*/ 7144 h 304800"/>
                <a:gd name="connsiteX4" fmla="*/ 173831 w 180975"/>
                <a:gd name="connsiteY4" fmla="*/ 57626 h 304800"/>
                <a:gd name="connsiteX5" fmla="*/ 68104 w 180975"/>
                <a:gd name="connsiteY5" fmla="*/ 57626 h 304800"/>
                <a:gd name="connsiteX6" fmla="*/ 68104 w 180975"/>
                <a:gd name="connsiteY6" fmla="*/ 132874 h 304800"/>
                <a:gd name="connsiteX7" fmla="*/ 166211 w 180975"/>
                <a:gd name="connsiteY7" fmla="*/ 132874 h 304800"/>
                <a:gd name="connsiteX8" fmla="*/ 166211 w 180975"/>
                <a:gd name="connsiteY8" fmla="*/ 182403 h 304800"/>
                <a:gd name="connsiteX9" fmla="*/ 68104 w 180975"/>
                <a:gd name="connsiteY9" fmla="*/ 18240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304800">
                  <a:moveTo>
                    <a:pt x="68104" y="297656"/>
                  </a:moveTo>
                  <a:lnTo>
                    <a:pt x="7144" y="297656"/>
                  </a:lnTo>
                  <a:lnTo>
                    <a:pt x="7144" y="7144"/>
                  </a:lnTo>
                  <a:lnTo>
                    <a:pt x="173831" y="7144"/>
                  </a:lnTo>
                  <a:lnTo>
                    <a:pt x="173831" y="57626"/>
                  </a:lnTo>
                  <a:lnTo>
                    <a:pt x="68104" y="57626"/>
                  </a:lnTo>
                  <a:lnTo>
                    <a:pt x="68104" y="132874"/>
                  </a:lnTo>
                  <a:lnTo>
                    <a:pt x="166211" y="132874"/>
                  </a:lnTo>
                  <a:lnTo>
                    <a:pt x="166211" y="182403"/>
                  </a:lnTo>
                  <a:lnTo>
                    <a:pt x="68104" y="182403"/>
                  </a:lnTo>
                  <a:close/>
                </a:path>
              </a:pathLst>
            </a:custGeom>
            <a:solidFill>
              <a:srgbClr val="414143"/>
            </a:solidFill>
            <a:ln w="9525" cap="flat">
              <a:noFill/>
              <a:prstDash val="solid"/>
              <a:miter/>
            </a:ln>
          </p:spPr>
          <p:txBody>
            <a:bodyPr rtlCol="0" anchor="ctr"/>
            <a:lstStyle/>
            <a:p>
              <a:endParaRPr lang="en-GB" sz="1200"/>
            </a:p>
          </p:txBody>
        </p:sp>
        <p:sp>
          <p:nvSpPr>
            <p:cNvPr id="27" name="Freeform: Shape 26">
              <a:extLst>
                <a:ext uri="{FF2B5EF4-FFF2-40B4-BE49-F238E27FC236}">
                  <a16:creationId xmlns:a16="http://schemas.microsoft.com/office/drawing/2014/main" id="{F9C6E389-AE5D-42B9-8518-890162C61040}"/>
                </a:ext>
              </a:extLst>
            </p:cNvPr>
            <p:cNvSpPr/>
            <p:nvPr/>
          </p:nvSpPr>
          <p:spPr>
            <a:xfrm>
              <a:off x="9007662" y="3127406"/>
              <a:ext cx="285750" cy="304800"/>
            </a:xfrm>
            <a:custGeom>
              <a:avLst/>
              <a:gdLst>
                <a:gd name="connsiteX0" fmla="*/ 70961 w 285750"/>
                <a:gd name="connsiteY0" fmla="*/ 156686 h 304800"/>
                <a:gd name="connsiteX1" fmla="*/ 89059 w 285750"/>
                <a:gd name="connsiteY1" fmla="*/ 230028 h 304800"/>
                <a:gd name="connsiteX2" fmla="*/ 144304 w 285750"/>
                <a:gd name="connsiteY2" fmla="*/ 254794 h 304800"/>
                <a:gd name="connsiteX3" fmla="*/ 217647 w 285750"/>
                <a:gd name="connsiteY3" fmla="*/ 156686 h 304800"/>
                <a:gd name="connsiteX4" fmla="*/ 144304 w 285750"/>
                <a:gd name="connsiteY4" fmla="*/ 58578 h 304800"/>
                <a:gd name="connsiteX5" fmla="*/ 89059 w 285750"/>
                <a:gd name="connsiteY5" fmla="*/ 83344 h 304800"/>
                <a:gd name="connsiteX6" fmla="*/ 70961 w 285750"/>
                <a:gd name="connsiteY6" fmla="*/ 156686 h 304800"/>
                <a:gd name="connsiteX7" fmla="*/ 282416 w 285750"/>
                <a:gd name="connsiteY7" fmla="*/ 156686 h 304800"/>
                <a:gd name="connsiteX8" fmla="*/ 247174 w 285750"/>
                <a:gd name="connsiteY8" fmla="*/ 267176 h 304800"/>
                <a:gd name="connsiteX9" fmla="*/ 145256 w 285750"/>
                <a:gd name="connsiteY9" fmla="*/ 306228 h 304800"/>
                <a:gd name="connsiteX10" fmla="*/ 43339 w 285750"/>
                <a:gd name="connsiteY10" fmla="*/ 267176 h 304800"/>
                <a:gd name="connsiteX11" fmla="*/ 7144 w 285750"/>
                <a:gd name="connsiteY11" fmla="*/ 155734 h 304800"/>
                <a:gd name="connsiteX12" fmla="*/ 43339 w 285750"/>
                <a:gd name="connsiteY12" fmla="*/ 45244 h 304800"/>
                <a:gd name="connsiteX13" fmla="*/ 146209 w 285750"/>
                <a:gd name="connsiteY13" fmla="*/ 7144 h 304800"/>
                <a:gd name="connsiteX14" fmla="*/ 248126 w 285750"/>
                <a:gd name="connsiteY14" fmla="*/ 45244 h 304800"/>
                <a:gd name="connsiteX15" fmla="*/ 282416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961" y="156686"/>
                  </a:moveTo>
                  <a:cubicBezTo>
                    <a:pt x="70961" y="189071"/>
                    <a:pt x="76676" y="213836"/>
                    <a:pt x="89059" y="230028"/>
                  </a:cubicBezTo>
                  <a:cubicBezTo>
                    <a:pt x="101441" y="246221"/>
                    <a:pt x="119539" y="254794"/>
                    <a:pt x="144304" y="254794"/>
                  </a:cubicBezTo>
                  <a:cubicBezTo>
                    <a:pt x="193834" y="254794"/>
                    <a:pt x="217647" y="222409"/>
                    <a:pt x="217647" y="156686"/>
                  </a:cubicBezTo>
                  <a:cubicBezTo>
                    <a:pt x="217647" y="90964"/>
                    <a:pt x="192881" y="58578"/>
                    <a:pt x="144304" y="58578"/>
                  </a:cubicBezTo>
                  <a:cubicBezTo>
                    <a:pt x="119539" y="58578"/>
                    <a:pt x="101441" y="67151"/>
                    <a:pt x="89059" y="83344"/>
                  </a:cubicBezTo>
                  <a:cubicBezTo>
                    <a:pt x="77629" y="100489"/>
                    <a:pt x="70961" y="124301"/>
                    <a:pt x="70961" y="156686"/>
                  </a:cubicBezTo>
                  <a:moveTo>
                    <a:pt x="282416" y="156686"/>
                  </a:moveTo>
                  <a:cubicBezTo>
                    <a:pt x="282416" y="204311"/>
                    <a:pt x="270034" y="241459"/>
                    <a:pt x="247174" y="267176"/>
                  </a:cubicBezTo>
                  <a:cubicBezTo>
                    <a:pt x="223361" y="292894"/>
                    <a:pt x="189072" y="306228"/>
                    <a:pt x="145256" y="306228"/>
                  </a:cubicBezTo>
                  <a:cubicBezTo>
                    <a:pt x="100489" y="306228"/>
                    <a:pt x="67151" y="292894"/>
                    <a:pt x="43339" y="267176"/>
                  </a:cubicBezTo>
                  <a:cubicBezTo>
                    <a:pt x="19526" y="241459"/>
                    <a:pt x="7144" y="204311"/>
                    <a:pt x="7144" y="155734"/>
                  </a:cubicBezTo>
                  <a:cubicBezTo>
                    <a:pt x="7144" y="107156"/>
                    <a:pt x="19526" y="70961"/>
                    <a:pt x="43339" y="45244"/>
                  </a:cubicBezTo>
                  <a:cubicBezTo>
                    <a:pt x="67151" y="19526"/>
                    <a:pt x="101441" y="7144"/>
                    <a:pt x="146209" y="7144"/>
                  </a:cubicBezTo>
                  <a:cubicBezTo>
                    <a:pt x="190976" y="7144"/>
                    <a:pt x="225266" y="20478"/>
                    <a:pt x="248126" y="45244"/>
                  </a:cubicBezTo>
                  <a:cubicBezTo>
                    <a:pt x="270986" y="71914"/>
                    <a:pt x="282416" y="109061"/>
                    <a:pt x="282416" y="156686"/>
                  </a:cubicBezTo>
                </a:path>
              </a:pathLst>
            </a:custGeom>
            <a:solidFill>
              <a:srgbClr val="414143"/>
            </a:solidFill>
            <a:ln w="9525" cap="flat">
              <a:noFill/>
              <a:prstDash val="solid"/>
              <a:miter/>
            </a:ln>
          </p:spPr>
          <p:txBody>
            <a:bodyPr rtlCol="0" anchor="ctr"/>
            <a:lstStyle/>
            <a:p>
              <a:endParaRPr lang="en-GB" sz="1200"/>
            </a:p>
          </p:txBody>
        </p:sp>
        <p:sp>
          <p:nvSpPr>
            <p:cNvPr id="28" name="Freeform: Shape 27">
              <a:extLst>
                <a:ext uri="{FF2B5EF4-FFF2-40B4-BE49-F238E27FC236}">
                  <a16:creationId xmlns:a16="http://schemas.microsoft.com/office/drawing/2014/main" id="{DE65EA78-105C-4710-A531-4250434FCC60}"/>
                </a:ext>
              </a:extLst>
            </p:cNvPr>
            <p:cNvSpPr/>
            <p:nvPr/>
          </p:nvSpPr>
          <p:spPr>
            <a:xfrm>
              <a:off x="9353420" y="3132168"/>
              <a:ext cx="238125" cy="304800"/>
            </a:xfrm>
            <a:custGeom>
              <a:avLst/>
              <a:gdLst>
                <a:gd name="connsiteX0" fmla="*/ 69056 w 238125"/>
                <a:gd name="connsiteY0" fmla="*/ 136684 h 304800"/>
                <a:gd name="connsiteX1" fmla="*/ 89059 w 238125"/>
                <a:gd name="connsiteY1" fmla="*/ 136684 h 304800"/>
                <a:gd name="connsiteX2" fmla="*/ 131922 w 238125"/>
                <a:gd name="connsiteY2" fmla="*/ 127159 h 304800"/>
                <a:gd name="connsiteX3" fmla="*/ 146209 w 238125"/>
                <a:gd name="connsiteY3" fmla="*/ 96678 h 304800"/>
                <a:gd name="connsiteX4" fmla="*/ 131922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7 w 238125"/>
                <a:gd name="connsiteY13" fmla="*/ 29051 h 304800"/>
                <a:gd name="connsiteX14" fmla="*/ 208122 w 238125"/>
                <a:gd name="connsiteY14" fmla="*/ 94774 h 304800"/>
                <a:gd name="connsiteX15" fmla="*/ 193834 w 238125"/>
                <a:gd name="connsiteY15" fmla="*/ 140494 h 304800"/>
                <a:gd name="connsiteX16" fmla="*/ 153829 w 238125"/>
                <a:gd name="connsiteY16" fmla="*/ 171926 h 304800"/>
                <a:gd name="connsiteX17" fmla="*/ 239554 w 238125"/>
                <a:gd name="connsiteY17" fmla="*/ 298609 h 304800"/>
                <a:gd name="connsiteX18" fmla="*/ 170974 w 238125"/>
                <a:gd name="connsiteY18" fmla="*/ 298609 h 304800"/>
                <a:gd name="connsiteX19" fmla="*/ 101441 w 238125"/>
                <a:gd name="connsiteY19" fmla="*/ 186214 h 304800"/>
                <a:gd name="connsiteX20" fmla="*/ 69056 w 238125"/>
                <a:gd name="connsiteY20" fmla="*/ 18621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7" y="133826"/>
                    <a:pt x="131922" y="127159"/>
                  </a:cubicBezTo>
                  <a:cubicBezTo>
                    <a:pt x="141447" y="120491"/>
                    <a:pt x="146209" y="110014"/>
                    <a:pt x="146209" y="96678"/>
                  </a:cubicBezTo>
                  <a:cubicBezTo>
                    <a:pt x="146209" y="83344"/>
                    <a:pt x="141447" y="72866"/>
                    <a:pt x="131922" y="67151"/>
                  </a:cubicBezTo>
                  <a:cubicBezTo>
                    <a:pt x="122397"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7" y="14764"/>
                    <a:pt x="179547" y="29051"/>
                  </a:cubicBezTo>
                  <a:cubicBezTo>
                    <a:pt x="198597" y="43339"/>
                    <a:pt x="208122" y="65246"/>
                    <a:pt x="208122" y="94774"/>
                  </a:cubicBezTo>
                  <a:cubicBezTo>
                    <a:pt x="208122" y="111919"/>
                    <a:pt x="203359" y="127159"/>
                    <a:pt x="193834" y="140494"/>
                  </a:cubicBezTo>
                  <a:cubicBezTo>
                    <a:pt x="184309" y="153828"/>
                    <a:pt x="170974" y="164306"/>
                    <a:pt x="153829" y="171926"/>
                  </a:cubicBezTo>
                  <a:cubicBezTo>
                    <a:pt x="197644" y="236696"/>
                    <a:pt x="226219" y="279559"/>
                    <a:pt x="239554" y="298609"/>
                  </a:cubicBezTo>
                  <a:lnTo>
                    <a:pt x="170974" y="298609"/>
                  </a:lnTo>
                  <a:lnTo>
                    <a:pt x="101441" y="186214"/>
                  </a:lnTo>
                  <a:lnTo>
                    <a:pt x="69056" y="186214"/>
                  </a:lnTo>
                  <a:close/>
                </a:path>
              </a:pathLst>
            </a:custGeom>
            <a:solidFill>
              <a:srgbClr val="414143"/>
            </a:solidFill>
            <a:ln w="9525" cap="flat">
              <a:noFill/>
              <a:prstDash val="solid"/>
              <a:miter/>
            </a:ln>
          </p:spPr>
          <p:txBody>
            <a:bodyPr rtlCol="0" anchor="ctr"/>
            <a:lstStyle/>
            <a:p>
              <a:endParaRPr lang="en-GB" sz="1200"/>
            </a:p>
          </p:txBody>
        </p:sp>
        <p:sp>
          <p:nvSpPr>
            <p:cNvPr id="29" name="Freeform: Shape 28">
              <a:extLst>
                <a:ext uri="{FF2B5EF4-FFF2-40B4-BE49-F238E27FC236}">
                  <a16:creationId xmlns:a16="http://schemas.microsoft.com/office/drawing/2014/main" id="{9A9203DE-5DF4-402A-89BD-A91A80E29075}"/>
                </a:ext>
              </a:extLst>
            </p:cNvPr>
            <p:cNvSpPr/>
            <p:nvPr/>
          </p:nvSpPr>
          <p:spPr>
            <a:xfrm>
              <a:off x="9719180" y="3132168"/>
              <a:ext cx="228600" cy="304800"/>
            </a:xfrm>
            <a:custGeom>
              <a:avLst/>
              <a:gdLst>
                <a:gd name="connsiteX0" fmla="*/ 147161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7161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7161" y="297656"/>
                  </a:moveTo>
                  <a:lnTo>
                    <a:pt x="86201" y="297656"/>
                  </a:lnTo>
                  <a:lnTo>
                    <a:pt x="86201" y="58578"/>
                  </a:lnTo>
                  <a:lnTo>
                    <a:pt x="7144" y="58578"/>
                  </a:lnTo>
                  <a:lnTo>
                    <a:pt x="7144" y="7144"/>
                  </a:lnTo>
                  <a:lnTo>
                    <a:pt x="226219" y="7144"/>
                  </a:lnTo>
                  <a:lnTo>
                    <a:pt x="226219" y="58578"/>
                  </a:lnTo>
                  <a:lnTo>
                    <a:pt x="147161" y="58578"/>
                  </a:lnTo>
                  <a:close/>
                </a:path>
              </a:pathLst>
            </a:custGeom>
            <a:solidFill>
              <a:srgbClr val="414143"/>
            </a:solidFill>
            <a:ln w="9525" cap="flat">
              <a:noFill/>
              <a:prstDash val="solid"/>
              <a:miter/>
            </a:ln>
          </p:spPr>
          <p:txBody>
            <a:bodyPr rtlCol="0" anchor="ctr"/>
            <a:lstStyle/>
            <a:p>
              <a:endParaRPr lang="en-GB" sz="1200"/>
            </a:p>
          </p:txBody>
        </p:sp>
        <p:sp>
          <p:nvSpPr>
            <p:cNvPr id="30" name="Freeform: Shape 29">
              <a:extLst>
                <a:ext uri="{FF2B5EF4-FFF2-40B4-BE49-F238E27FC236}">
                  <a16:creationId xmlns:a16="http://schemas.microsoft.com/office/drawing/2014/main" id="{F2918957-A5F9-4FBF-9473-23036447A0F4}"/>
                </a:ext>
              </a:extLst>
            </p:cNvPr>
            <p:cNvSpPr/>
            <p:nvPr/>
          </p:nvSpPr>
          <p:spPr>
            <a:xfrm>
              <a:off x="9992547"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8 w 238125"/>
                <a:gd name="connsiteY16" fmla="*/ 171926 h 304800"/>
                <a:gd name="connsiteX17" fmla="*/ 239553 w 238125"/>
                <a:gd name="connsiteY17" fmla="*/ 298609 h 304800"/>
                <a:gd name="connsiteX18" fmla="*/ 170974 w 238125"/>
                <a:gd name="connsiteY18" fmla="*/ 298609 h 304800"/>
                <a:gd name="connsiteX19" fmla="*/ 101441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8" y="171926"/>
                  </a:cubicBezTo>
                  <a:cubicBezTo>
                    <a:pt x="197644" y="236696"/>
                    <a:pt x="226219" y="279559"/>
                    <a:pt x="239553" y="298609"/>
                  </a:cubicBezTo>
                  <a:lnTo>
                    <a:pt x="170974" y="298609"/>
                  </a:lnTo>
                  <a:lnTo>
                    <a:pt x="101441"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31" name="Freeform: Shape 30">
              <a:extLst>
                <a:ext uri="{FF2B5EF4-FFF2-40B4-BE49-F238E27FC236}">
                  <a16:creationId xmlns:a16="http://schemas.microsoft.com/office/drawing/2014/main" id="{30EDC02F-30C5-42DA-B56C-52DCCC990997}"/>
                </a:ext>
              </a:extLst>
            </p:cNvPr>
            <p:cNvSpPr/>
            <p:nvPr/>
          </p:nvSpPr>
          <p:spPr>
            <a:xfrm>
              <a:off x="10234482" y="3131216"/>
              <a:ext cx="295275" cy="304800"/>
            </a:xfrm>
            <a:custGeom>
              <a:avLst/>
              <a:gdLst>
                <a:gd name="connsiteX0" fmla="*/ 186214 w 295275"/>
                <a:gd name="connsiteY0" fmla="*/ 177641 h 304800"/>
                <a:gd name="connsiteX1" fmla="*/ 152877 w 295275"/>
                <a:gd name="connsiteY1" fmla="*/ 71914 h 304800"/>
                <a:gd name="connsiteX2" fmla="*/ 148114 w 295275"/>
                <a:gd name="connsiteY2" fmla="*/ 52864 h 304800"/>
                <a:gd name="connsiteX3" fmla="*/ 110966 w 295275"/>
                <a:gd name="connsiteY3" fmla="*/ 178594 h 304800"/>
                <a:gd name="connsiteX4" fmla="*/ 186214 w 295275"/>
                <a:gd name="connsiteY4" fmla="*/ 178594 h 304800"/>
                <a:gd name="connsiteX5" fmla="*/ 221456 w 295275"/>
                <a:gd name="connsiteY5" fmla="*/ 298609 h 304800"/>
                <a:gd name="connsiteX6" fmla="*/ 200502 w 295275"/>
                <a:gd name="connsiteY6" fmla="*/ 230029 h 304800"/>
                <a:gd name="connsiteX7" fmla="*/ 94774 w 295275"/>
                <a:gd name="connsiteY7" fmla="*/ 230029 h 304800"/>
                <a:gd name="connsiteX8" fmla="*/ 73819 w 295275"/>
                <a:gd name="connsiteY8" fmla="*/ 298609 h 304800"/>
                <a:gd name="connsiteX9" fmla="*/ 7144 w 295275"/>
                <a:gd name="connsiteY9" fmla="*/ 298609 h 304800"/>
                <a:gd name="connsiteX10" fmla="*/ 110014 w 295275"/>
                <a:gd name="connsiteY10" fmla="*/ 7144 h 304800"/>
                <a:gd name="connsiteX11" fmla="*/ 185262 w 295275"/>
                <a:gd name="connsiteY11" fmla="*/ 7144 h 304800"/>
                <a:gd name="connsiteX12" fmla="*/ 288131 w 295275"/>
                <a:gd name="connsiteY12" fmla="*/ 298609 h 304800"/>
                <a:gd name="connsiteX13" fmla="*/ 221456 w 295275"/>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304800">
                  <a:moveTo>
                    <a:pt x="186214" y="177641"/>
                  </a:moveTo>
                  <a:cubicBezTo>
                    <a:pt x="167164" y="114777"/>
                    <a:pt x="155734" y="79534"/>
                    <a:pt x="152877" y="71914"/>
                  </a:cubicBezTo>
                  <a:cubicBezTo>
                    <a:pt x="150019" y="63341"/>
                    <a:pt x="149066" y="57627"/>
                    <a:pt x="148114" y="52864"/>
                  </a:cubicBezTo>
                  <a:cubicBezTo>
                    <a:pt x="143352" y="70009"/>
                    <a:pt x="130969" y="111919"/>
                    <a:pt x="110966" y="178594"/>
                  </a:cubicBezTo>
                  <a:lnTo>
                    <a:pt x="186214" y="178594"/>
                  </a:lnTo>
                  <a:close/>
                  <a:moveTo>
                    <a:pt x="221456" y="298609"/>
                  </a:moveTo>
                  <a:lnTo>
                    <a:pt x="200502" y="230029"/>
                  </a:lnTo>
                  <a:lnTo>
                    <a:pt x="94774" y="230029"/>
                  </a:lnTo>
                  <a:lnTo>
                    <a:pt x="73819" y="298609"/>
                  </a:lnTo>
                  <a:lnTo>
                    <a:pt x="7144" y="298609"/>
                  </a:lnTo>
                  <a:lnTo>
                    <a:pt x="110014" y="7144"/>
                  </a:lnTo>
                  <a:lnTo>
                    <a:pt x="185262" y="7144"/>
                  </a:lnTo>
                  <a:lnTo>
                    <a:pt x="288131"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32" name="Freeform: Shape 31">
              <a:extLst>
                <a:ext uri="{FF2B5EF4-FFF2-40B4-BE49-F238E27FC236}">
                  <a16:creationId xmlns:a16="http://schemas.microsoft.com/office/drawing/2014/main" id="{9669BA57-8B81-4AB9-8BB9-357EB943800C}"/>
                </a:ext>
              </a:extLst>
            </p:cNvPr>
            <p:cNvSpPr/>
            <p:nvPr/>
          </p:nvSpPr>
          <p:spPr>
            <a:xfrm>
              <a:off x="10562142"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7 w 266700"/>
                <a:gd name="connsiteY9" fmla="*/ 224314 h 304800"/>
                <a:gd name="connsiteX10" fmla="*/ 210979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6" y="7144"/>
                  </a:lnTo>
                  <a:lnTo>
                    <a:pt x="210027" y="224314"/>
                  </a:lnTo>
                  <a:lnTo>
                    <a:pt x="210979" y="224314"/>
                  </a:lnTo>
                  <a:cubicBezTo>
                    <a:pt x="209073"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33" name="Freeform: Shape 32">
              <a:extLst>
                <a:ext uri="{FF2B5EF4-FFF2-40B4-BE49-F238E27FC236}">
                  <a16:creationId xmlns:a16="http://schemas.microsoft.com/office/drawing/2014/main" id="{BD9C9C8D-A486-481C-AF51-B353B7E757C7}"/>
                </a:ext>
              </a:extLst>
            </p:cNvPr>
            <p:cNvSpPr/>
            <p:nvPr/>
          </p:nvSpPr>
          <p:spPr>
            <a:xfrm>
              <a:off x="10884088" y="3129311"/>
              <a:ext cx="200025" cy="304800"/>
            </a:xfrm>
            <a:custGeom>
              <a:avLst/>
              <a:gdLst>
                <a:gd name="connsiteX0" fmla="*/ 196690 w 200025"/>
                <a:gd name="connsiteY0" fmla="*/ 219551 h 304800"/>
                <a:gd name="connsiteX1" fmla="*/ 168115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3 w 200025"/>
                <a:gd name="connsiteY5" fmla="*/ 248126 h 304800"/>
                <a:gd name="connsiteX6" fmla="*/ 93821 w 200025"/>
                <a:gd name="connsiteY6" fmla="*/ 253841 h 304800"/>
                <a:gd name="connsiteX7" fmla="*/ 125253 w 200025"/>
                <a:gd name="connsiteY7" fmla="*/ 246221 h 304800"/>
                <a:gd name="connsiteX8" fmla="*/ 135731 w 200025"/>
                <a:gd name="connsiteY8" fmla="*/ 223361 h 304800"/>
                <a:gd name="connsiteX9" fmla="*/ 130969 w 200025"/>
                <a:gd name="connsiteY9" fmla="*/ 208121 h 304800"/>
                <a:gd name="connsiteX10" fmla="*/ 116681 w 200025"/>
                <a:gd name="connsiteY10" fmla="*/ 195739 h 304800"/>
                <a:gd name="connsiteX11" fmla="*/ 79534 w 200025"/>
                <a:gd name="connsiteY11" fmla="*/ 175736 h 304800"/>
                <a:gd name="connsiteX12" fmla="*/ 39528 w 200025"/>
                <a:gd name="connsiteY12" fmla="*/ 151923 h 304800"/>
                <a:gd name="connsiteX13" fmla="*/ 18573 w 200025"/>
                <a:gd name="connsiteY13" fmla="*/ 125253 h 304800"/>
                <a:gd name="connsiteX14" fmla="*/ 10953 w 200025"/>
                <a:gd name="connsiteY14" fmla="*/ 90011 h 304800"/>
                <a:gd name="connsiteX15" fmla="*/ 36671 w 200025"/>
                <a:gd name="connsiteY15" fmla="*/ 29051 h 304800"/>
                <a:gd name="connsiteX16" fmla="*/ 109061 w 200025"/>
                <a:gd name="connsiteY16" fmla="*/ 7144 h 304800"/>
                <a:gd name="connsiteX17" fmla="*/ 151923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3 w 200025"/>
                <a:gd name="connsiteY25" fmla="*/ 112871 h 304800"/>
                <a:gd name="connsiteX26" fmla="*/ 126206 w 200025"/>
                <a:gd name="connsiteY26" fmla="*/ 132873 h 304800"/>
                <a:gd name="connsiteX27" fmla="*/ 182403 w 200025"/>
                <a:gd name="connsiteY27" fmla="*/ 171926 h 304800"/>
                <a:gd name="connsiteX28" fmla="*/ 196690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0" y="219551"/>
                  </a:moveTo>
                  <a:cubicBezTo>
                    <a:pt x="196690" y="246221"/>
                    <a:pt x="187165" y="266223"/>
                    <a:pt x="168115" y="281464"/>
                  </a:cubicBezTo>
                  <a:cubicBezTo>
                    <a:pt x="149065" y="296703"/>
                    <a:pt x="123348" y="304323"/>
                    <a:pt x="89059" y="304323"/>
                  </a:cubicBezTo>
                  <a:cubicBezTo>
                    <a:pt x="58578" y="304323"/>
                    <a:pt x="30956" y="298609"/>
                    <a:pt x="7144" y="287178"/>
                  </a:cubicBezTo>
                  <a:lnTo>
                    <a:pt x="7144" y="230028"/>
                  </a:lnTo>
                  <a:cubicBezTo>
                    <a:pt x="27146" y="238601"/>
                    <a:pt x="43338" y="245269"/>
                    <a:pt x="56673" y="248126"/>
                  </a:cubicBezTo>
                  <a:cubicBezTo>
                    <a:pt x="70009" y="251936"/>
                    <a:pt x="82390" y="253841"/>
                    <a:pt x="93821" y="253841"/>
                  </a:cubicBezTo>
                  <a:cubicBezTo>
                    <a:pt x="107156" y="253841"/>
                    <a:pt x="117634" y="250984"/>
                    <a:pt x="125253" y="246221"/>
                  </a:cubicBezTo>
                  <a:cubicBezTo>
                    <a:pt x="132873" y="241459"/>
                    <a:pt x="135731" y="233839"/>
                    <a:pt x="135731" y="223361"/>
                  </a:cubicBezTo>
                  <a:cubicBezTo>
                    <a:pt x="135731" y="217646"/>
                    <a:pt x="133826" y="212884"/>
                    <a:pt x="130969" y="208121"/>
                  </a:cubicBezTo>
                  <a:cubicBezTo>
                    <a:pt x="128111" y="203359"/>
                    <a:pt x="123348" y="199548"/>
                    <a:pt x="116681" y="195739"/>
                  </a:cubicBezTo>
                  <a:cubicBezTo>
                    <a:pt x="110965" y="191928"/>
                    <a:pt x="97631" y="185261"/>
                    <a:pt x="79534" y="175736"/>
                  </a:cubicBezTo>
                  <a:cubicBezTo>
                    <a:pt x="61436" y="167164"/>
                    <a:pt x="48101" y="159544"/>
                    <a:pt x="39528" y="151923"/>
                  </a:cubicBezTo>
                  <a:cubicBezTo>
                    <a:pt x="30956" y="144303"/>
                    <a:pt x="23336" y="135731"/>
                    <a:pt x="18573" y="125253"/>
                  </a:cubicBezTo>
                  <a:cubicBezTo>
                    <a:pt x="12859" y="114776"/>
                    <a:pt x="10953" y="103346"/>
                    <a:pt x="10953" y="90011"/>
                  </a:cubicBezTo>
                  <a:cubicBezTo>
                    <a:pt x="10953" y="64294"/>
                    <a:pt x="19526" y="44291"/>
                    <a:pt x="36671" y="29051"/>
                  </a:cubicBezTo>
                  <a:cubicBezTo>
                    <a:pt x="53815" y="14764"/>
                    <a:pt x="78581" y="7144"/>
                    <a:pt x="109061" y="7144"/>
                  </a:cubicBezTo>
                  <a:cubicBezTo>
                    <a:pt x="124301" y="7144"/>
                    <a:pt x="138588" y="9048"/>
                    <a:pt x="151923" y="12859"/>
                  </a:cubicBezTo>
                  <a:cubicBezTo>
                    <a:pt x="165259" y="16669"/>
                    <a:pt x="179546" y="21431"/>
                    <a:pt x="194786" y="28098"/>
                  </a:cubicBezTo>
                  <a:lnTo>
                    <a:pt x="174784" y="75723"/>
                  </a:lnTo>
                  <a:cubicBezTo>
                    <a:pt x="159544" y="69056"/>
                    <a:pt x="146209" y="65246"/>
                    <a:pt x="136684" y="62389"/>
                  </a:cubicBezTo>
                  <a:cubicBezTo>
                    <a:pt x="126206" y="59531"/>
                    <a:pt x="116681" y="58578"/>
                    <a:pt x="107156" y="58578"/>
                  </a:cubicBezTo>
                  <a:cubicBezTo>
                    <a:pt x="95726" y="58578"/>
                    <a:pt x="86201" y="61436"/>
                    <a:pt x="80486" y="66198"/>
                  </a:cubicBezTo>
                  <a:cubicBezTo>
                    <a:pt x="73819" y="71914"/>
                    <a:pt x="70961" y="78581"/>
                    <a:pt x="70961" y="87153"/>
                  </a:cubicBezTo>
                  <a:cubicBezTo>
                    <a:pt x="70961" y="92869"/>
                    <a:pt x="71913" y="97631"/>
                    <a:pt x="74771" y="101441"/>
                  </a:cubicBezTo>
                  <a:cubicBezTo>
                    <a:pt x="77628" y="105251"/>
                    <a:pt x="81438" y="109061"/>
                    <a:pt x="87153" y="112871"/>
                  </a:cubicBezTo>
                  <a:cubicBezTo>
                    <a:pt x="92869" y="116681"/>
                    <a:pt x="105251" y="123348"/>
                    <a:pt x="126206" y="132873"/>
                  </a:cubicBezTo>
                  <a:cubicBezTo>
                    <a:pt x="153828" y="146209"/>
                    <a:pt x="171926" y="158591"/>
                    <a:pt x="182403" y="171926"/>
                  </a:cubicBezTo>
                  <a:cubicBezTo>
                    <a:pt x="191928" y="185261"/>
                    <a:pt x="196690" y="200501"/>
                    <a:pt x="196690" y="219551"/>
                  </a:cubicBezTo>
                </a:path>
              </a:pathLst>
            </a:custGeom>
            <a:solidFill>
              <a:srgbClr val="414143"/>
            </a:solidFill>
            <a:ln w="9525" cap="flat">
              <a:noFill/>
              <a:prstDash val="solid"/>
              <a:miter/>
            </a:ln>
          </p:spPr>
          <p:txBody>
            <a:bodyPr rtlCol="0" anchor="ctr"/>
            <a:lstStyle/>
            <a:p>
              <a:endParaRPr lang="en-GB" sz="1200"/>
            </a:p>
          </p:txBody>
        </p:sp>
        <p:sp>
          <p:nvSpPr>
            <p:cNvPr id="34" name="Freeform: Shape 33">
              <a:extLst>
                <a:ext uri="{FF2B5EF4-FFF2-40B4-BE49-F238E27FC236}">
                  <a16:creationId xmlns:a16="http://schemas.microsoft.com/office/drawing/2014/main" id="{BB7AA99A-A3A6-4E5F-9EB6-F46A2A9F4ECF}"/>
                </a:ext>
              </a:extLst>
            </p:cNvPr>
            <p:cNvSpPr/>
            <p:nvPr/>
          </p:nvSpPr>
          <p:spPr>
            <a:xfrm>
              <a:off x="11135547" y="3131216"/>
              <a:ext cx="209550" cy="304800"/>
            </a:xfrm>
            <a:custGeom>
              <a:avLst/>
              <a:gdLst>
                <a:gd name="connsiteX0" fmla="*/ 70010 w 209550"/>
                <a:gd name="connsiteY0" fmla="*/ 145256 h 304800"/>
                <a:gd name="connsiteX1" fmla="*/ 90012 w 209550"/>
                <a:gd name="connsiteY1" fmla="*/ 145256 h 304800"/>
                <a:gd name="connsiteX2" fmla="*/ 132874 w 209550"/>
                <a:gd name="connsiteY2" fmla="*/ 133827 h 304800"/>
                <a:gd name="connsiteX3" fmla="*/ 147162 w 209550"/>
                <a:gd name="connsiteY3" fmla="*/ 101441 h 304800"/>
                <a:gd name="connsiteX4" fmla="*/ 135731 w 209550"/>
                <a:gd name="connsiteY4" fmla="*/ 69056 h 304800"/>
                <a:gd name="connsiteX5" fmla="*/ 98585 w 209550"/>
                <a:gd name="connsiteY5" fmla="*/ 58579 h 304800"/>
                <a:gd name="connsiteX6" fmla="*/ 70962 w 209550"/>
                <a:gd name="connsiteY6" fmla="*/ 58579 h 304800"/>
                <a:gd name="connsiteX7" fmla="*/ 70962 w 209550"/>
                <a:gd name="connsiteY7" fmla="*/ 145256 h 304800"/>
                <a:gd name="connsiteX8" fmla="*/ 208122 w 209550"/>
                <a:gd name="connsiteY8" fmla="*/ 98584 h 304800"/>
                <a:gd name="connsiteX9" fmla="*/ 178594 w 209550"/>
                <a:gd name="connsiteY9" fmla="*/ 170022 h 304800"/>
                <a:gd name="connsiteX10" fmla="*/ 95727 w 209550"/>
                <a:gd name="connsiteY10" fmla="*/ 194786 h 304800"/>
                <a:gd name="connsiteX11" fmla="*/ 69056 w 209550"/>
                <a:gd name="connsiteY11" fmla="*/ 194786 h 304800"/>
                <a:gd name="connsiteX12" fmla="*/ 69056 w 209550"/>
                <a:gd name="connsiteY12" fmla="*/ 297656 h 304800"/>
                <a:gd name="connsiteX13" fmla="*/ 7144 w 209550"/>
                <a:gd name="connsiteY13" fmla="*/ 297656 h 304800"/>
                <a:gd name="connsiteX14" fmla="*/ 7144 w 209550"/>
                <a:gd name="connsiteY14" fmla="*/ 7144 h 304800"/>
                <a:gd name="connsiteX15" fmla="*/ 99537 w 209550"/>
                <a:gd name="connsiteY15" fmla="*/ 7144 h 304800"/>
                <a:gd name="connsiteX16" fmla="*/ 179547 w 209550"/>
                <a:gd name="connsiteY16" fmla="*/ 30004 h 304800"/>
                <a:gd name="connsiteX17" fmla="*/ 208122 w 209550"/>
                <a:gd name="connsiteY17" fmla="*/ 9858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304800">
                  <a:moveTo>
                    <a:pt x="70010" y="145256"/>
                  </a:moveTo>
                  <a:lnTo>
                    <a:pt x="90012" y="145256"/>
                  </a:lnTo>
                  <a:cubicBezTo>
                    <a:pt x="109062" y="145256"/>
                    <a:pt x="123349" y="141447"/>
                    <a:pt x="132874" y="133827"/>
                  </a:cubicBezTo>
                  <a:cubicBezTo>
                    <a:pt x="142399" y="126206"/>
                    <a:pt x="147162" y="115729"/>
                    <a:pt x="147162" y="101441"/>
                  </a:cubicBezTo>
                  <a:cubicBezTo>
                    <a:pt x="147162" y="87154"/>
                    <a:pt x="143352" y="76677"/>
                    <a:pt x="135731" y="69056"/>
                  </a:cubicBezTo>
                  <a:cubicBezTo>
                    <a:pt x="128112" y="62389"/>
                    <a:pt x="115729" y="58579"/>
                    <a:pt x="98585" y="58579"/>
                  </a:cubicBezTo>
                  <a:lnTo>
                    <a:pt x="70962" y="58579"/>
                  </a:lnTo>
                  <a:lnTo>
                    <a:pt x="70962" y="145256"/>
                  </a:lnTo>
                  <a:close/>
                  <a:moveTo>
                    <a:pt x="208122" y="98584"/>
                  </a:moveTo>
                  <a:cubicBezTo>
                    <a:pt x="208122" y="130016"/>
                    <a:pt x="198597" y="153829"/>
                    <a:pt x="178594" y="170022"/>
                  </a:cubicBezTo>
                  <a:cubicBezTo>
                    <a:pt x="159544" y="186214"/>
                    <a:pt x="130969" y="194786"/>
                    <a:pt x="95727" y="194786"/>
                  </a:cubicBezTo>
                  <a:lnTo>
                    <a:pt x="69056" y="194786"/>
                  </a:lnTo>
                  <a:lnTo>
                    <a:pt x="69056" y="297656"/>
                  </a:lnTo>
                  <a:lnTo>
                    <a:pt x="7144" y="297656"/>
                  </a:lnTo>
                  <a:lnTo>
                    <a:pt x="7144" y="7144"/>
                  </a:lnTo>
                  <a:lnTo>
                    <a:pt x="99537" y="7144"/>
                  </a:lnTo>
                  <a:cubicBezTo>
                    <a:pt x="134779" y="7144"/>
                    <a:pt x="161449" y="14764"/>
                    <a:pt x="179547" y="30004"/>
                  </a:cubicBezTo>
                  <a:cubicBezTo>
                    <a:pt x="199549" y="46197"/>
                    <a:pt x="208122" y="69056"/>
                    <a:pt x="208122" y="98584"/>
                  </a:cubicBezTo>
                </a:path>
              </a:pathLst>
            </a:custGeom>
            <a:solidFill>
              <a:srgbClr val="414143"/>
            </a:solidFill>
            <a:ln w="9525" cap="flat">
              <a:noFill/>
              <a:prstDash val="solid"/>
              <a:miter/>
            </a:ln>
          </p:spPr>
          <p:txBody>
            <a:bodyPr rtlCol="0" anchor="ctr"/>
            <a:lstStyle/>
            <a:p>
              <a:endParaRPr lang="en-GB" sz="1200"/>
            </a:p>
          </p:txBody>
        </p:sp>
        <p:sp>
          <p:nvSpPr>
            <p:cNvPr id="35" name="Freeform: Shape 34">
              <a:extLst>
                <a:ext uri="{FF2B5EF4-FFF2-40B4-BE49-F238E27FC236}">
                  <a16:creationId xmlns:a16="http://schemas.microsoft.com/office/drawing/2014/main" id="{CFAACAE4-3148-4F0A-9C28-0DBF0651E1FE}"/>
                </a:ext>
              </a:extLst>
            </p:cNvPr>
            <p:cNvSpPr/>
            <p:nvPr/>
          </p:nvSpPr>
          <p:spPr>
            <a:xfrm>
              <a:off x="11388913" y="3127406"/>
              <a:ext cx="285750" cy="304800"/>
            </a:xfrm>
            <a:custGeom>
              <a:avLst/>
              <a:gdLst>
                <a:gd name="connsiteX0" fmla="*/ 71913 w 285750"/>
                <a:gd name="connsiteY0" fmla="*/ 156686 h 304800"/>
                <a:gd name="connsiteX1" fmla="*/ 90011 w 285750"/>
                <a:gd name="connsiteY1" fmla="*/ 230028 h 304800"/>
                <a:gd name="connsiteX2" fmla="*/ 145256 w 285750"/>
                <a:gd name="connsiteY2" fmla="*/ 254794 h 304800"/>
                <a:gd name="connsiteX3" fmla="*/ 218598 w 285750"/>
                <a:gd name="connsiteY3" fmla="*/ 156686 h 304800"/>
                <a:gd name="connsiteX4" fmla="*/ 145256 w 285750"/>
                <a:gd name="connsiteY4" fmla="*/ 58578 h 304800"/>
                <a:gd name="connsiteX5" fmla="*/ 90011 w 285750"/>
                <a:gd name="connsiteY5" fmla="*/ 83344 h 304800"/>
                <a:gd name="connsiteX6" fmla="*/ 71913 w 285750"/>
                <a:gd name="connsiteY6" fmla="*/ 156686 h 304800"/>
                <a:gd name="connsiteX7" fmla="*/ 283369 w 285750"/>
                <a:gd name="connsiteY7" fmla="*/ 156686 h 304800"/>
                <a:gd name="connsiteX8" fmla="*/ 247173 w 285750"/>
                <a:gd name="connsiteY8" fmla="*/ 267176 h 304800"/>
                <a:gd name="connsiteX9" fmla="*/ 145256 w 285750"/>
                <a:gd name="connsiteY9" fmla="*/ 306228 h 304800"/>
                <a:gd name="connsiteX10" fmla="*/ 43338 w 285750"/>
                <a:gd name="connsiteY10" fmla="*/ 267176 h 304800"/>
                <a:gd name="connsiteX11" fmla="*/ 7144 w 285750"/>
                <a:gd name="connsiteY11" fmla="*/ 155734 h 304800"/>
                <a:gd name="connsiteX12" fmla="*/ 43338 w 285750"/>
                <a:gd name="connsiteY12" fmla="*/ 45244 h 304800"/>
                <a:gd name="connsiteX13" fmla="*/ 146209 w 285750"/>
                <a:gd name="connsiteY13" fmla="*/ 7144 h 304800"/>
                <a:gd name="connsiteX14" fmla="*/ 248126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1913" y="156686"/>
                  </a:moveTo>
                  <a:cubicBezTo>
                    <a:pt x="71913" y="189071"/>
                    <a:pt x="77628" y="213836"/>
                    <a:pt x="90011" y="230028"/>
                  </a:cubicBezTo>
                  <a:cubicBezTo>
                    <a:pt x="102394" y="246221"/>
                    <a:pt x="120490" y="254794"/>
                    <a:pt x="145256" y="254794"/>
                  </a:cubicBezTo>
                  <a:cubicBezTo>
                    <a:pt x="194786" y="254794"/>
                    <a:pt x="218598" y="222409"/>
                    <a:pt x="218598" y="156686"/>
                  </a:cubicBezTo>
                  <a:cubicBezTo>
                    <a:pt x="218598" y="90964"/>
                    <a:pt x="193834" y="58578"/>
                    <a:pt x="145256" y="58578"/>
                  </a:cubicBezTo>
                  <a:cubicBezTo>
                    <a:pt x="120490" y="58578"/>
                    <a:pt x="102394" y="67151"/>
                    <a:pt x="90011" y="83344"/>
                  </a:cubicBezTo>
                  <a:cubicBezTo>
                    <a:pt x="77628" y="100489"/>
                    <a:pt x="71913" y="124301"/>
                    <a:pt x="71913" y="156686"/>
                  </a:cubicBezTo>
                  <a:moveTo>
                    <a:pt x="283369" y="156686"/>
                  </a:moveTo>
                  <a:cubicBezTo>
                    <a:pt x="283369" y="204311"/>
                    <a:pt x="271938" y="241459"/>
                    <a:pt x="247173" y="267176"/>
                  </a:cubicBezTo>
                  <a:cubicBezTo>
                    <a:pt x="223361" y="292894"/>
                    <a:pt x="189071" y="306228"/>
                    <a:pt x="145256" y="306228"/>
                  </a:cubicBezTo>
                  <a:cubicBezTo>
                    <a:pt x="100488" y="306228"/>
                    <a:pt x="67151" y="292894"/>
                    <a:pt x="43338" y="267176"/>
                  </a:cubicBezTo>
                  <a:cubicBezTo>
                    <a:pt x="19526" y="241459"/>
                    <a:pt x="7144" y="204311"/>
                    <a:pt x="7144" y="155734"/>
                  </a:cubicBezTo>
                  <a:cubicBezTo>
                    <a:pt x="7144" y="107156"/>
                    <a:pt x="19526" y="70961"/>
                    <a:pt x="43338" y="45244"/>
                  </a:cubicBezTo>
                  <a:cubicBezTo>
                    <a:pt x="67151" y="19526"/>
                    <a:pt x="101440" y="7144"/>
                    <a:pt x="146209" y="7144"/>
                  </a:cubicBezTo>
                  <a:cubicBezTo>
                    <a:pt x="190976" y="7144"/>
                    <a:pt x="225265" y="20478"/>
                    <a:pt x="248126" y="45244"/>
                  </a:cubicBezTo>
                  <a:cubicBezTo>
                    <a:pt x="271938"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36" name="Freeform: Shape 35">
              <a:extLst>
                <a:ext uri="{FF2B5EF4-FFF2-40B4-BE49-F238E27FC236}">
                  <a16:creationId xmlns:a16="http://schemas.microsoft.com/office/drawing/2014/main" id="{99940EF3-242E-44C0-BC84-FD2D6E9CBDA6}"/>
                </a:ext>
              </a:extLst>
            </p:cNvPr>
            <p:cNvSpPr/>
            <p:nvPr/>
          </p:nvSpPr>
          <p:spPr>
            <a:xfrm>
              <a:off x="11734670"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9 w 238125"/>
                <a:gd name="connsiteY16" fmla="*/ 171926 h 304800"/>
                <a:gd name="connsiteX17" fmla="*/ 239554 w 238125"/>
                <a:gd name="connsiteY17" fmla="*/ 298609 h 304800"/>
                <a:gd name="connsiteX18" fmla="*/ 170974 w 238125"/>
                <a:gd name="connsiteY18" fmla="*/ 298609 h 304800"/>
                <a:gd name="connsiteX19" fmla="*/ 101441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9" y="171926"/>
                  </a:cubicBezTo>
                  <a:cubicBezTo>
                    <a:pt x="197644" y="236696"/>
                    <a:pt x="226219" y="279559"/>
                    <a:pt x="239554" y="298609"/>
                  </a:cubicBezTo>
                  <a:lnTo>
                    <a:pt x="170974" y="298609"/>
                  </a:lnTo>
                  <a:lnTo>
                    <a:pt x="101441"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37" name="Freeform: Shape 36">
              <a:extLst>
                <a:ext uri="{FF2B5EF4-FFF2-40B4-BE49-F238E27FC236}">
                  <a16:creationId xmlns:a16="http://schemas.microsoft.com/office/drawing/2014/main" id="{70CB3EC5-9673-48A4-8DB6-0C7DFF9A23DF}"/>
                </a:ext>
              </a:extLst>
            </p:cNvPr>
            <p:cNvSpPr/>
            <p:nvPr/>
          </p:nvSpPr>
          <p:spPr>
            <a:xfrm>
              <a:off x="11985177" y="3132168"/>
              <a:ext cx="228600" cy="304800"/>
            </a:xfrm>
            <a:custGeom>
              <a:avLst/>
              <a:gdLst>
                <a:gd name="connsiteX0" fmla="*/ 148113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8113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8113" y="297656"/>
                  </a:moveTo>
                  <a:lnTo>
                    <a:pt x="86201" y="297656"/>
                  </a:lnTo>
                  <a:lnTo>
                    <a:pt x="86201" y="58578"/>
                  </a:lnTo>
                  <a:lnTo>
                    <a:pt x="7144" y="58578"/>
                  </a:lnTo>
                  <a:lnTo>
                    <a:pt x="7144" y="7144"/>
                  </a:lnTo>
                  <a:lnTo>
                    <a:pt x="226219" y="7144"/>
                  </a:lnTo>
                  <a:lnTo>
                    <a:pt x="226219" y="58578"/>
                  </a:lnTo>
                  <a:lnTo>
                    <a:pt x="148113" y="58578"/>
                  </a:lnTo>
                  <a:close/>
                </a:path>
              </a:pathLst>
            </a:custGeom>
            <a:solidFill>
              <a:srgbClr val="414143"/>
            </a:solidFill>
            <a:ln w="9525" cap="flat">
              <a:noFill/>
              <a:prstDash val="solid"/>
              <a:miter/>
            </a:ln>
          </p:spPr>
          <p:txBody>
            <a:bodyPr rtlCol="0" anchor="ctr"/>
            <a:lstStyle/>
            <a:p>
              <a:endParaRPr lang="en-GB" sz="1200"/>
            </a:p>
          </p:txBody>
        </p:sp>
        <p:sp>
          <p:nvSpPr>
            <p:cNvPr id="38" name="Freeform: Shape 37">
              <a:extLst>
                <a:ext uri="{FF2B5EF4-FFF2-40B4-BE49-F238E27FC236}">
                  <a16:creationId xmlns:a16="http://schemas.microsoft.com/office/drawing/2014/main" id="{CE564EED-9670-43AC-8E57-0CDE455A7866}"/>
                </a:ext>
              </a:extLst>
            </p:cNvPr>
            <p:cNvSpPr/>
            <p:nvPr/>
          </p:nvSpPr>
          <p:spPr>
            <a:xfrm>
              <a:off x="12374750" y="3132168"/>
              <a:ext cx="76200" cy="304800"/>
            </a:xfrm>
            <a:custGeom>
              <a:avLst/>
              <a:gdLst>
                <a:gd name="connsiteX0" fmla="*/ 7144 w 76200"/>
                <a:gd name="connsiteY0" fmla="*/ 7144 h 304800"/>
                <a:gd name="connsiteX1" fmla="*/ 69057 w 76200"/>
                <a:gd name="connsiteY1" fmla="*/ 7144 h 304800"/>
                <a:gd name="connsiteX2" fmla="*/ 69057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7" y="7144"/>
                  </a:lnTo>
                  <a:lnTo>
                    <a:pt x="69057"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39" name="Freeform: Shape 38">
              <a:extLst>
                <a:ext uri="{FF2B5EF4-FFF2-40B4-BE49-F238E27FC236}">
                  <a16:creationId xmlns:a16="http://schemas.microsoft.com/office/drawing/2014/main" id="{F6B4A49D-B3E6-425F-B860-89F8598A006E}"/>
                </a:ext>
              </a:extLst>
            </p:cNvPr>
            <p:cNvSpPr/>
            <p:nvPr/>
          </p:nvSpPr>
          <p:spPr>
            <a:xfrm>
              <a:off x="12519530"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7 w 266700"/>
                <a:gd name="connsiteY9" fmla="*/ 224314 h 304800"/>
                <a:gd name="connsiteX10" fmla="*/ 210979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6" y="7144"/>
                  </a:lnTo>
                  <a:lnTo>
                    <a:pt x="210027" y="224314"/>
                  </a:lnTo>
                  <a:lnTo>
                    <a:pt x="210979" y="224314"/>
                  </a:lnTo>
                  <a:cubicBezTo>
                    <a:pt x="209073"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40" name="Freeform: Shape 39">
              <a:extLst>
                <a:ext uri="{FF2B5EF4-FFF2-40B4-BE49-F238E27FC236}">
                  <a16:creationId xmlns:a16="http://schemas.microsoft.com/office/drawing/2014/main" id="{05295006-79B0-409E-8D45-8A8BF7814629}"/>
                </a:ext>
              </a:extLst>
            </p:cNvPr>
            <p:cNvSpPr/>
            <p:nvPr/>
          </p:nvSpPr>
          <p:spPr>
            <a:xfrm>
              <a:off x="12860525" y="3132168"/>
              <a:ext cx="266700" cy="304800"/>
            </a:xfrm>
            <a:custGeom>
              <a:avLst/>
              <a:gdLst>
                <a:gd name="connsiteX0" fmla="*/ 264319 w 266700"/>
                <a:gd name="connsiteY0" fmla="*/ 297656 h 304800"/>
                <a:gd name="connsiteX1" fmla="*/ 186213 w 266700"/>
                <a:gd name="connsiteY1" fmla="*/ 297656 h 304800"/>
                <a:gd name="connsiteX2" fmla="*/ 60484 w 266700"/>
                <a:gd name="connsiteY2" fmla="*/ 78581 h 304800"/>
                <a:gd name="connsiteX3" fmla="*/ 58578 w 266700"/>
                <a:gd name="connsiteY3" fmla="*/ 78581 h 304800"/>
                <a:gd name="connsiteX4" fmla="*/ 62388 w 266700"/>
                <a:gd name="connsiteY4" fmla="*/ 161449 h 304800"/>
                <a:gd name="connsiteX5" fmla="*/ 62388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5 w 266700"/>
                <a:gd name="connsiteY13" fmla="*/ 7144 h 304800"/>
                <a:gd name="connsiteX14" fmla="*/ 263365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3" y="297656"/>
                  </a:lnTo>
                  <a:lnTo>
                    <a:pt x="60484" y="78581"/>
                  </a:lnTo>
                  <a:lnTo>
                    <a:pt x="58578" y="78581"/>
                  </a:lnTo>
                  <a:cubicBezTo>
                    <a:pt x="61436" y="117634"/>
                    <a:pt x="62388" y="145256"/>
                    <a:pt x="62388" y="161449"/>
                  </a:cubicBezTo>
                  <a:lnTo>
                    <a:pt x="62388" y="297656"/>
                  </a:lnTo>
                  <a:lnTo>
                    <a:pt x="7144" y="297656"/>
                  </a:lnTo>
                  <a:lnTo>
                    <a:pt x="7144" y="7144"/>
                  </a:lnTo>
                  <a:lnTo>
                    <a:pt x="84296" y="7144"/>
                  </a:lnTo>
                  <a:lnTo>
                    <a:pt x="210026" y="224314"/>
                  </a:lnTo>
                  <a:lnTo>
                    <a:pt x="210978" y="224314"/>
                  </a:lnTo>
                  <a:cubicBezTo>
                    <a:pt x="209073" y="186214"/>
                    <a:pt x="208121" y="159544"/>
                    <a:pt x="208121" y="144303"/>
                  </a:cubicBezTo>
                  <a:lnTo>
                    <a:pt x="208121" y="7144"/>
                  </a:lnTo>
                  <a:lnTo>
                    <a:pt x="263365" y="7144"/>
                  </a:lnTo>
                  <a:lnTo>
                    <a:pt x="263365" y="297656"/>
                  </a:lnTo>
                  <a:close/>
                </a:path>
              </a:pathLst>
            </a:custGeom>
            <a:solidFill>
              <a:srgbClr val="414143"/>
            </a:solidFill>
            <a:ln w="9525" cap="flat">
              <a:noFill/>
              <a:prstDash val="solid"/>
              <a:miter/>
            </a:ln>
          </p:spPr>
          <p:txBody>
            <a:bodyPr rtlCol="0" anchor="ctr"/>
            <a:lstStyle/>
            <a:p>
              <a:endParaRPr lang="en-GB" sz="1200"/>
            </a:p>
          </p:txBody>
        </p:sp>
        <p:sp>
          <p:nvSpPr>
            <p:cNvPr id="41" name="Freeform: Shape 40">
              <a:extLst>
                <a:ext uri="{FF2B5EF4-FFF2-40B4-BE49-F238E27FC236}">
                  <a16:creationId xmlns:a16="http://schemas.microsoft.com/office/drawing/2014/main" id="{C36407D6-AF3A-4BB9-9777-0025AEC77ED5}"/>
                </a:ext>
              </a:extLst>
            </p:cNvPr>
            <p:cNvSpPr/>
            <p:nvPr/>
          </p:nvSpPr>
          <p:spPr>
            <a:xfrm>
              <a:off x="13188184" y="3127406"/>
              <a:ext cx="285750" cy="304800"/>
            </a:xfrm>
            <a:custGeom>
              <a:avLst/>
              <a:gdLst>
                <a:gd name="connsiteX0" fmla="*/ 70962 w 285750"/>
                <a:gd name="connsiteY0" fmla="*/ 156686 h 304800"/>
                <a:gd name="connsiteX1" fmla="*/ 89060 w 285750"/>
                <a:gd name="connsiteY1" fmla="*/ 230028 h 304800"/>
                <a:gd name="connsiteX2" fmla="*/ 144304 w 285750"/>
                <a:gd name="connsiteY2" fmla="*/ 254794 h 304800"/>
                <a:gd name="connsiteX3" fmla="*/ 217647 w 285750"/>
                <a:gd name="connsiteY3" fmla="*/ 156686 h 304800"/>
                <a:gd name="connsiteX4" fmla="*/ 144304 w 285750"/>
                <a:gd name="connsiteY4" fmla="*/ 58578 h 304800"/>
                <a:gd name="connsiteX5" fmla="*/ 89060 w 285750"/>
                <a:gd name="connsiteY5" fmla="*/ 83344 h 304800"/>
                <a:gd name="connsiteX6" fmla="*/ 70962 w 285750"/>
                <a:gd name="connsiteY6" fmla="*/ 156686 h 304800"/>
                <a:gd name="connsiteX7" fmla="*/ 283369 w 285750"/>
                <a:gd name="connsiteY7" fmla="*/ 156686 h 304800"/>
                <a:gd name="connsiteX8" fmla="*/ 247174 w 285750"/>
                <a:gd name="connsiteY8" fmla="*/ 267176 h 304800"/>
                <a:gd name="connsiteX9" fmla="*/ 145256 w 285750"/>
                <a:gd name="connsiteY9" fmla="*/ 306228 h 304800"/>
                <a:gd name="connsiteX10" fmla="*/ 43339 w 285750"/>
                <a:gd name="connsiteY10" fmla="*/ 267176 h 304800"/>
                <a:gd name="connsiteX11" fmla="*/ 7144 w 285750"/>
                <a:gd name="connsiteY11" fmla="*/ 155734 h 304800"/>
                <a:gd name="connsiteX12" fmla="*/ 43339 w 285750"/>
                <a:gd name="connsiteY12" fmla="*/ 45244 h 304800"/>
                <a:gd name="connsiteX13" fmla="*/ 146210 w 285750"/>
                <a:gd name="connsiteY13" fmla="*/ 7144 h 304800"/>
                <a:gd name="connsiteX14" fmla="*/ 248127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962" y="156686"/>
                  </a:moveTo>
                  <a:cubicBezTo>
                    <a:pt x="70962" y="189071"/>
                    <a:pt x="76677" y="213836"/>
                    <a:pt x="89060" y="230028"/>
                  </a:cubicBezTo>
                  <a:cubicBezTo>
                    <a:pt x="101441" y="246221"/>
                    <a:pt x="119539" y="254794"/>
                    <a:pt x="144304" y="254794"/>
                  </a:cubicBezTo>
                  <a:cubicBezTo>
                    <a:pt x="193835" y="254794"/>
                    <a:pt x="217647" y="222409"/>
                    <a:pt x="217647" y="156686"/>
                  </a:cubicBezTo>
                  <a:cubicBezTo>
                    <a:pt x="217647" y="90964"/>
                    <a:pt x="192881" y="58578"/>
                    <a:pt x="144304" y="58578"/>
                  </a:cubicBezTo>
                  <a:cubicBezTo>
                    <a:pt x="119539" y="58578"/>
                    <a:pt x="101441" y="67151"/>
                    <a:pt x="89060" y="83344"/>
                  </a:cubicBezTo>
                  <a:cubicBezTo>
                    <a:pt x="77629" y="100489"/>
                    <a:pt x="70962" y="124301"/>
                    <a:pt x="70962" y="156686"/>
                  </a:cubicBezTo>
                  <a:moveTo>
                    <a:pt x="283369" y="156686"/>
                  </a:moveTo>
                  <a:cubicBezTo>
                    <a:pt x="283369" y="204311"/>
                    <a:pt x="271939" y="241459"/>
                    <a:pt x="247174" y="267176"/>
                  </a:cubicBezTo>
                  <a:cubicBezTo>
                    <a:pt x="223362" y="292894"/>
                    <a:pt x="189072" y="306228"/>
                    <a:pt x="145256" y="306228"/>
                  </a:cubicBezTo>
                  <a:cubicBezTo>
                    <a:pt x="100489" y="306228"/>
                    <a:pt x="67152" y="292894"/>
                    <a:pt x="43339" y="267176"/>
                  </a:cubicBezTo>
                  <a:cubicBezTo>
                    <a:pt x="19527" y="241459"/>
                    <a:pt x="7144" y="204311"/>
                    <a:pt x="7144" y="155734"/>
                  </a:cubicBezTo>
                  <a:cubicBezTo>
                    <a:pt x="7144" y="107156"/>
                    <a:pt x="19527" y="70961"/>
                    <a:pt x="43339" y="45244"/>
                  </a:cubicBezTo>
                  <a:cubicBezTo>
                    <a:pt x="67152" y="19526"/>
                    <a:pt x="101441" y="7144"/>
                    <a:pt x="146210" y="7144"/>
                  </a:cubicBezTo>
                  <a:cubicBezTo>
                    <a:pt x="190977" y="7144"/>
                    <a:pt x="225266" y="20478"/>
                    <a:pt x="248127" y="45244"/>
                  </a:cubicBezTo>
                  <a:cubicBezTo>
                    <a:pt x="270987"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42" name="Freeform: Shape 41">
              <a:extLst>
                <a:ext uri="{FF2B5EF4-FFF2-40B4-BE49-F238E27FC236}">
                  <a16:creationId xmlns:a16="http://schemas.microsoft.com/office/drawing/2014/main" id="{9405D2D5-B2C5-4BAC-AFD9-3870CB54114C}"/>
                </a:ext>
              </a:extLst>
            </p:cNvPr>
            <p:cNvSpPr/>
            <p:nvPr/>
          </p:nvSpPr>
          <p:spPr>
            <a:xfrm>
              <a:off x="13498700" y="3132168"/>
              <a:ext cx="276225" cy="304800"/>
            </a:xfrm>
            <a:custGeom>
              <a:avLst/>
              <a:gdLst>
                <a:gd name="connsiteX0" fmla="*/ 208121 w 276225"/>
                <a:gd name="connsiteY0" fmla="*/ 7144 h 304800"/>
                <a:gd name="connsiteX1" fmla="*/ 270034 w 276225"/>
                <a:gd name="connsiteY1" fmla="*/ 7144 h 304800"/>
                <a:gd name="connsiteX2" fmla="*/ 171926 w 276225"/>
                <a:gd name="connsiteY2" fmla="*/ 297656 h 304800"/>
                <a:gd name="connsiteX3" fmla="*/ 105251 w 276225"/>
                <a:gd name="connsiteY3" fmla="*/ 297656 h 304800"/>
                <a:gd name="connsiteX4" fmla="*/ 7144 w 276225"/>
                <a:gd name="connsiteY4" fmla="*/ 7144 h 304800"/>
                <a:gd name="connsiteX5" fmla="*/ 69056 w 276225"/>
                <a:gd name="connsiteY5" fmla="*/ 7144 h 304800"/>
                <a:gd name="connsiteX6" fmla="*/ 123348 w 276225"/>
                <a:gd name="connsiteY6" fmla="*/ 179546 h 304800"/>
                <a:gd name="connsiteX7" fmla="*/ 132873 w 276225"/>
                <a:gd name="connsiteY7" fmla="*/ 214789 h 304800"/>
                <a:gd name="connsiteX8" fmla="*/ 138588 w 276225"/>
                <a:gd name="connsiteY8" fmla="*/ 243364 h 304800"/>
                <a:gd name="connsiteX9" fmla="*/ 153828 w 276225"/>
                <a:gd name="connsiteY9" fmla="*/ 179546 h 304800"/>
                <a:gd name="connsiteX10" fmla="*/ 208121 w 276225"/>
                <a:gd name="connsiteY10" fmla="*/ 714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5" h="304800">
                  <a:moveTo>
                    <a:pt x="208121" y="7144"/>
                  </a:moveTo>
                  <a:lnTo>
                    <a:pt x="270034" y="7144"/>
                  </a:lnTo>
                  <a:lnTo>
                    <a:pt x="171926" y="297656"/>
                  </a:lnTo>
                  <a:lnTo>
                    <a:pt x="105251" y="297656"/>
                  </a:lnTo>
                  <a:lnTo>
                    <a:pt x="7144" y="7144"/>
                  </a:lnTo>
                  <a:lnTo>
                    <a:pt x="69056" y="7144"/>
                  </a:lnTo>
                  <a:lnTo>
                    <a:pt x="123348" y="179546"/>
                  </a:lnTo>
                  <a:cubicBezTo>
                    <a:pt x="126206" y="190024"/>
                    <a:pt x="129063" y="201453"/>
                    <a:pt x="132873" y="214789"/>
                  </a:cubicBezTo>
                  <a:cubicBezTo>
                    <a:pt x="135731" y="228124"/>
                    <a:pt x="137636" y="237649"/>
                    <a:pt x="138588" y="243364"/>
                  </a:cubicBezTo>
                  <a:cubicBezTo>
                    <a:pt x="140494" y="230981"/>
                    <a:pt x="145256" y="210026"/>
                    <a:pt x="153828" y="179546"/>
                  </a:cubicBezTo>
                  <a:lnTo>
                    <a:pt x="208121" y="7144"/>
                  </a:lnTo>
                  <a:close/>
                </a:path>
              </a:pathLst>
            </a:custGeom>
            <a:solidFill>
              <a:srgbClr val="414143"/>
            </a:solidFill>
            <a:ln w="9525" cap="flat">
              <a:noFill/>
              <a:prstDash val="solid"/>
              <a:miter/>
            </a:ln>
          </p:spPr>
          <p:txBody>
            <a:bodyPr rtlCol="0" anchor="ctr"/>
            <a:lstStyle/>
            <a:p>
              <a:endParaRPr lang="en-GB" sz="1200"/>
            </a:p>
          </p:txBody>
        </p:sp>
        <p:sp>
          <p:nvSpPr>
            <p:cNvPr id="43" name="Freeform: Shape 42">
              <a:extLst>
                <a:ext uri="{FF2B5EF4-FFF2-40B4-BE49-F238E27FC236}">
                  <a16:creationId xmlns:a16="http://schemas.microsoft.com/office/drawing/2014/main" id="{F2BF45E9-38B9-4404-B5D0-C63047F62F08}"/>
                </a:ext>
              </a:extLst>
            </p:cNvPr>
            <p:cNvSpPr/>
            <p:nvPr/>
          </p:nvSpPr>
          <p:spPr>
            <a:xfrm>
              <a:off x="13772067" y="3131216"/>
              <a:ext cx="285750" cy="304800"/>
            </a:xfrm>
            <a:custGeom>
              <a:avLst/>
              <a:gdLst>
                <a:gd name="connsiteX0" fmla="*/ 185261 w 285750"/>
                <a:gd name="connsiteY0" fmla="*/ 177641 h 304800"/>
                <a:gd name="connsiteX1" fmla="*/ 152877 w 285750"/>
                <a:gd name="connsiteY1" fmla="*/ 71914 h 304800"/>
                <a:gd name="connsiteX2" fmla="*/ 148114 w 285750"/>
                <a:gd name="connsiteY2" fmla="*/ 52864 h 304800"/>
                <a:gd name="connsiteX3" fmla="*/ 110966 w 285750"/>
                <a:gd name="connsiteY3" fmla="*/ 178594 h 304800"/>
                <a:gd name="connsiteX4" fmla="*/ 185261 w 285750"/>
                <a:gd name="connsiteY4" fmla="*/ 178594 h 304800"/>
                <a:gd name="connsiteX5" fmla="*/ 221456 w 285750"/>
                <a:gd name="connsiteY5" fmla="*/ 298609 h 304800"/>
                <a:gd name="connsiteX6" fmla="*/ 200502 w 285750"/>
                <a:gd name="connsiteY6" fmla="*/ 230029 h 304800"/>
                <a:gd name="connsiteX7" fmla="*/ 94773 w 285750"/>
                <a:gd name="connsiteY7" fmla="*/ 230029 h 304800"/>
                <a:gd name="connsiteX8" fmla="*/ 73819 w 285750"/>
                <a:gd name="connsiteY8" fmla="*/ 298609 h 304800"/>
                <a:gd name="connsiteX9" fmla="*/ 7144 w 285750"/>
                <a:gd name="connsiteY9" fmla="*/ 298609 h 304800"/>
                <a:gd name="connsiteX10" fmla="*/ 109061 w 285750"/>
                <a:gd name="connsiteY10" fmla="*/ 7144 h 304800"/>
                <a:gd name="connsiteX11" fmla="*/ 184309 w 285750"/>
                <a:gd name="connsiteY11" fmla="*/ 7144 h 304800"/>
                <a:gd name="connsiteX12" fmla="*/ 287179 w 285750"/>
                <a:gd name="connsiteY12" fmla="*/ 298609 h 304800"/>
                <a:gd name="connsiteX13" fmla="*/ 221456 w 285750"/>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04800">
                  <a:moveTo>
                    <a:pt x="185261" y="177641"/>
                  </a:moveTo>
                  <a:cubicBezTo>
                    <a:pt x="166211" y="114777"/>
                    <a:pt x="154781" y="79534"/>
                    <a:pt x="152877" y="71914"/>
                  </a:cubicBezTo>
                  <a:cubicBezTo>
                    <a:pt x="150019" y="63341"/>
                    <a:pt x="149066" y="57627"/>
                    <a:pt x="148114" y="52864"/>
                  </a:cubicBezTo>
                  <a:cubicBezTo>
                    <a:pt x="143352" y="70009"/>
                    <a:pt x="130969" y="111919"/>
                    <a:pt x="110966" y="178594"/>
                  </a:cubicBezTo>
                  <a:lnTo>
                    <a:pt x="185261" y="178594"/>
                  </a:lnTo>
                  <a:close/>
                  <a:moveTo>
                    <a:pt x="221456" y="298609"/>
                  </a:moveTo>
                  <a:lnTo>
                    <a:pt x="200502" y="230029"/>
                  </a:lnTo>
                  <a:lnTo>
                    <a:pt x="94773" y="230029"/>
                  </a:lnTo>
                  <a:lnTo>
                    <a:pt x="73819" y="298609"/>
                  </a:lnTo>
                  <a:lnTo>
                    <a:pt x="7144" y="298609"/>
                  </a:lnTo>
                  <a:lnTo>
                    <a:pt x="109061" y="7144"/>
                  </a:lnTo>
                  <a:lnTo>
                    <a:pt x="184309" y="7144"/>
                  </a:lnTo>
                  <a:lnTo>
                    <a:pt x="287179"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44" name="Freeform: Shape 43">
              <a:extLst>
                <a:ext uri="{FF2B5EF4-FFF2-40B4-BE49-F238E27FC236}">
                  <a16:creationId xmlns:a16="http://schemas.microsoft.com/office/drawing/2014/main" id="{14B73570-FF4F-46CD-90D4-1CFAA1298E87}"/>
                </a:ext>
              </a:extLst>
            </p:cNvPr>
            <p:cNvSpPr/>
            <p:nvPr/>
          </p:nvSpPr>
          <p:spPr>
            <a:xfrm>
              <a:off x="14071152" y="3132168"/>
              <a:ext cx="228600" cy="304800"/>
            </a:xfrm>
            <a:custGeom>
              <a:avLst/>
              <a:gdLst>
                <a:gd name="connsiteX0" fmla="*/ 147161 w 228600"/>
                <a:gd name="connsiteY0" fmla="*/ 297656 h 304800"/>
                <a:gd name="connsiteX1" fmla="*/ 85248 w 228600"/>
                <a:gd name="connsiteY1" fmla="*/ 297656 h 304800"/>
                <a:gd name="connsiteX2" fmla="*/ 85248 w 228600"/>
                <a:gd name="connsiteY2" fmla="*/ 58578 h 304800"/>
                <a:gd name="connsiteX3" fmla="*/ 7144 w 228600"/>
                <a:gd name="connsiteY3" fmla="*/ 58578 h 304800"/>
                <a:gd name="connsiteX4" fmla="*/ 7144 w 228600"/>
                <a:gd name="connsiteY4" fmla="*/ 7144 h 304800"/>
                <a:gd name="connsiteX5" fmla="*/ 225266 w 228600"/>
                <a:gd name="connsiteY5" fmla="*/ 7144 h 304800"/>
                <a:gd name="connsiteX6" fmla="*/ 225266 w 228600"/>
                <a:gd name="connsiteY6" fmla="*/ 58578 h 304800"/>
                <a:gd name="connsiteX7" fmla="*/ 147161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7161" y="297656"/>
                  </a:moveTo>
                  <a:lnTo>
                    <a:pt x="85248" y="297656"/>
                  </a:lnTo>
                  <a:lnTo>
                    <a:pt x="85248" y="58578"/>
                  </a:lnTo>
                  <a:lnTo>
                    <a:pt x="7144" y="58578"/>
                  </a:lnTo>
                  <a:lnTo>
                    <a:pt x="7144" y="7144"/>
                  </a:lnTo>
                  <a:lnTo>
                    <a:pt x="225266" y="7144"/>
                  </a:lnTo>
                  <a:lnTo>
                    <a:pt x="225266" y="58578"/>
                  </a:lnTo>
                  <a:lnTo>
                    <a:pt x="147161" y="58578"/>
                  </a:lnTo>
                  <a:close/>
                </a:path>
              </a:pathLst>
            </a:custGeom>
            <a:solidFill>
              <a:srgbClr val="414143"/>
            </a:solidFill>
            <a:ln w="9525" cap="flat">
              <a:noFill/>
              <a:prstDash val="solid"/>
              <a:miter/>
            </a:ln>
          </p:spPr>
          <p:txBody>
            <a:bodyPr rtlCol="0" anchor="ctr"/>
            <a:lstStyle/>
            <a:p>
              <a:endParaRPr lang="en-GB" sz="1200"/>
            </a:p>
          </p:txBody>
        </p:sp>
        <p:sp>
          <p:nvSpPr>
            <p:cNvPr id="45" name="Freeform: Shape 44">
              <a:extLst>
                <a:ext uri="{FF2B5EF4-FFF2-40B4-BE49-F238E27FC236}">
                  <a16:creationId xmlns:a16="http://schemas.microsoft.com/office/drawing/2014/main" id="{5F8C3F2A-5ACC-4F44-930F-ECD2629EF96A}"/>
                </a:ext>
              </a:extLst>
            </p:cNvPr>
            <p:cNvSpPr/>
            <p:nvPr/>
          </p:nvSpPr>
          <p:spPr>
            <a:xfrm>
              <a:off x="14344520"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46" name="Freeform: Shape 45">
              <a:extLst>
                <a:ext uri="{FF2B5EF4-FFF2-40B4-BE49-F238E27FC236}">
                  <a16:creationId xmlns:a16="http://schemas.microsoft.com/office/drawing/2014/main" id="{BDAE4213-6511-44AA-A7B9-553157EFF4D7}"/>
                </a:ext>
              </a:extLst>
            </p:cNvPr>
            <p:cNvSpPr/>
            <p:nvPr/>
          </p:nvSpPr>
          <p:spPr>
            <a:xfrm>
              <a:off x="14475965" y="3127406"/>
              <a:ext cx="285750" cy="304800"/>
            </a:xfrm>
            <a:custGeom>
              <a:avLst/>
              <a:gdLst>
                <a:gd name="connsiteX0" fmla="*/ 71913 w 285750"/>
                <a:gd name="connsiteY0" fmla="*/ 156686 h 304800"/>
                <a:gd name="connsiteX1" fmla="*/ 90011 w 285750"/>
                <a:gd name="connsiteY1" fmla="*/ 230028 h 304800"/>
                <a:gd name="connsiteX2" fmla="*/ 145256 w 285750"/>
                <a:gd name="connsiteY2" fmla="*/ 254794 h 304800"/>
                <a:gd name="connsiteX3" fmla="*/ 218598 w 285750"/>
                <a:gd name="connsiteY3" fmla="*/ 156686 h 304800"/>
                <a:gd name="connsiteX4" fmla="*/ 145256 w 285750"/>
                <a:gd name="connsiteY4" fmla="*/ 58578 h 304800"/>
                <a:gd name="connsiteX5" fmla="*/ 90011 w 285750"/>
                <a:gd name="connsiteY5" fmla="*/ 83344 h 304800"/>
                <a:gd name="connsiteX6" fmla="*/ 71913 w 285750"/>
                <a:gd name="connsiteY6" fmla="*/ 156686 h 304800"/>
                <a:gd name="connsiteX7" fmla="*/ 283369 w 285750"/>
                <a:gd name="connsiteY7" fmla="*/ 156686 h 304800"/>
                <a:gd name="connsiteX8" fmla="*/ 247173 w 285750"/>
                <a:gd name="connsiteY8" fmla="*/ 267176 h 304800"/>
                <a:gd name="connsiteX9" fmla="*/ 145256 w 285750"/>
                <a:gd name="connsiteY9" fmla="*/ 306228 h 304800"/>
                <a:gd name="connsiteX10" fmla="*/ 43338 w 285750"/>
                <a:gd name="connsiteY10" fmla="*/ 267176 h 304800"/>
                <a:gd name="connsiteX11" fmla="*/ 7144 w 285750"/>
                <a:gd name="connsiteY11" fmla="*/ 155734 h 304800"/>
                <a:gd name="connsiteX12" fmla="*/ 43338 w 285750"/>
                <a:gd name="connsiteY12" fmla="*/ 45244 h 304800"/>
                <a:gd name="connsiteX13" fmla="*/ 146209 w 285750"/>
                <a:gd name="connsiteY13" fmla="*/ 7144 h 304800"/>
                <a:gd name="connsiteX14" fmla="*/ 248126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1913" y="156686"/>
                  </a:moveTo>
                  <a:cubicBezTo>
                    <a:pt x="71913" y="189071"/>
                    <a:pt x="77629" y="213836"/>
                    <a:pt x="90011" y="230028"/>
                  </a:cubicBezTo>
                  <a:cubicBezTo>
                    <a:pt x="102394" y="246221"/>
                    <a:pt x="120491" y="254794"/>
                    <a:pt x="145256" y="254794"/>
                  </a:cubicBezTo>
                  <a:cubicBezTo>
                    <a:pt x="194786" y="254794"/>
                    <a:pt x="218598" y="222409"/>
                    <a:pt x="218598" y="156686"/>
                  </a:cubicBezTo>
                  <a:cubicBezTo>
                    <a:pt x="218598" y="90964"/>
                    <a:pt x="193834" y="58578"/>
                    <a:pt x="145256" y="58578"/>
                  </a:cubicBezTo>
                  <a:cubicBezTo>
                    <a:pt x="120491" y="58578"/>
                    <a:pt x="102394" y="67151"/>
                    <a:pt x="90011" y="83344"/>
                  </a:cubicBezTo>
                  <a:cubicBezTo>
                    <a:pt x="78581" y="100489"/>
                    <a:pt x="71913" y="124301"/>
                    <a:pt x="71913" y="156686"/>
                  </a:cubicBezTo>
                  <a:moveTo>
                    <a:pt x="283369" y="156686"/>
                  </a:moveTo>
                  <a:cubicBezTo>
                    <a:pt x="283369" y="204311"/>
                    <a:pt x="270986" y="241459"/>
                    <a:pt x="247173" y="267176"/>
                  </a:cubicBezTo>
                  <a:cubicBezTo>
                    <a:pt x="223361" y="292894"/>
                    <a:pt x="189071" y="306228"/>
                    <a:pt x="145256" y="306228"/>
                  </a:cubicBezTo>
                  <a:cubicBezTo>
                    <a:pt x="100488" y="306228"/>
                    <a:pt x="67151" y="292894"/>
                    <a:pt x="43338" y="267176"/>
                  </a:cubicBezTo>
                  <a:cubicBezTo>
                    <a:pt x="19526" y="241459"/>
                    <a:pt x="7144" y="204311"/>
                    <a:pt x="7144" y="155734"/>
                  </a:cubicBezTo>
                  <a:cubicBezTo>
                    <a:pt x="7144" y="107156"/>
                    <a:pt x="19526" y="70961"/>
                    <a:pt x="43338" y="45244"/>
                  </a:cubicBezTo>
                  <a:cubicBezTo>
                    <a:pt x="67151" y="19526"/>
                    <a:pt x="101441" y="7144"/>
                    <a:pt x="146209" y="7144"/>
                  </a:cubicBezTo>
                  <a:cubicBezTo>
                    <a:pt x="190976" y="7144"/>
                    <a:pt x="225266" y="20478"/>
                    <a:pt x="248126" y="45244"/>
                  </a:cubicBezTo>
                  <a:cubicBezTo>
                    <a:pt x="271938"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47" name="Freeform: Shape 46">
              <a:extLst>
                <a:ext uri="{FF2B5EF4-FFF2-40B4-BE49-F238E27FC236}">
                  <a16:creationId xmlns:a16="http://schemas.microsoft.com/office/drawing/2014/main" id="{5B7B6EA3-824B-40B8-99FF-188FEFD150E6}"/>
                </a:ext>
              </a:extLst>
            </p:cNvPr>
            <p:cNvSpPr/>
            <p:nvPr/>
          </p:nvSpPr>
          <p:spPr>
            <a:xfrm>
              <a:off x="14822675" y="3132168"/>
              <a:ext cx="266700" cy="304800"/>
            </a:xfrm>
            <a:custGeom>
              <a:avLst/>
              <a:gdLst>
                <a:gd name="connsiteX0" fmla="*/ 264319 w 266700"/>
                <a:gd name="connsiteY0" fmla="*/ 297656 h 304800"/>
                <a:gd name="connsiteX1" fmla="*/ 186213 w 266700"/>
                <a:gd name="connsiteY1" fmla="*/ 297656 h 304800"/>
                <a:gd name="connsiteX2" fmla="*/ 60484 w 266700"/>
                <a:gd name="connsiteY2" fmla="*/ 78581 h 304800"/>
                <a:gd name="connsiteX3" fmla="*/ 58578 w 266700"/>
                <a:gd name="connsiteY3" fmla="*/ 78581 h 304800"/>
                <a:gd name="connsiteX4" fmla="*/ 62388 w 266700"/>
                <a:gd name="connsiteY4" fmla="*/ 161449 h 304800"/>
                <a:gd name="connsiteX5" fmla="*/ 62388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5 w 266700"/>
                <a:gd name="connsiteY13" fmla="*/ 7144 h 304800"/>
                <a:gd name="connsiteX14" fmla="*/ 263365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3" y="297656"/>
                  </a:lnTo>
                  <a:lnTo>
                    <a:pt x="60484" y="78581"/>
                  </a:lnTo>
                  <a:lnTo>
                    <a:pt x="58578" y="78581"/>
                  </a:lnTo>
                  <a:cubicBezTo>
                    <a:pt x="61436" y="117634"/>
                    <a:pt x="62388" y="145256"/>
                    <a:pt x="62388" y="161449"/>
                  </a:cubicBezTo>
                  <a:lnTo>
                    <a:pt x="62388" y="297656"/>
                  </a:lnTo>
                  <a:lnTo>
                    <a:pt x="7144" y="297656"/>
                  </a:lnTo>
                  <a:lnTo>
                    <a:pt x="7144" y="7144"/>
                  </a:lnTo>
                  <a:lnTo>
                    <a:pt x="84296" y="7144"/>
                  </a:lnTo>
                  <a:lnTo>
                    <a:pt x="210026" y="224314"/>
                  </a:lnTo>
                  <a:lnTo>
                    <a:pt x="210978" y="224314"/>
                  </a:lnTo>
                  <a:cubicBezTo>
                    <a:pt x="209073" y="186214"/>
                    <a:pt x="208121" y="159544"/>
                    <a:pt x="208121" y="144303"/>
                  </a:cubicBezTo>
                  <a:lnTo>
                    <a:pt x="208121" y="7144"/>
                  </a:lnTo>
                  <a:lnTo>
                    <a:pt x="263365" y="7144"/>
                  </a:lnTo>
                  <a:lnTo>
                    <a:pt x="263365" y="297656"/>
                  </a:lnTo>
                  <a:close/>
                </a:path>
              </a:pathLst>
            </a:custGeom>
            <a:solidFill>
              <a:srgbClr val="414143"/>
            </a:solidFill>
            <a:ln w="9525" cap="flat">
              <a:noFill/>
              <a:prstDash val="solid"/>
              <a:miter/>
            </a:ln>
          </p:spPr>
          <p:txBody>
            <a:bodyPr rtlCol="0" anchor="ctr"/>
            <a:lstStyle/>
            <a:p>
              <a:endParaRPr lang="en-GB" sz="1200"/>
            </a:p>
          </p:txBody>
        </p:sp>
        <p:sp>
          <p:nvSpPr>
            <p:cNvPr id="48" name="Freeform: Shape 47">
              <a:extLst>
                <a:ext uri="{FF2B5EF4-FFF2-40B4-BE49-F238E27FC236}">
                  <a16:creationId xmlns:a16="http://schemas.microsoft.com/office/drawing/2014/main" id="{AC0A0326-A81A-47FD-9B50-8F9AF94CC801}"/>
                </a:ext>
              </a:extLst>
            </p:cNvPr>
            <p:cNvSpPr/>
            <p:nvPr/>
          </p:nvSpPr>
          <p:spPr>
            <a:xfrm>
              <a:off x="4348985" y="251808"/>
              <a:ext cx="2028825" cy="2390775"/>
            </a:xfrm>
            <a:custGeom>
              <a:avLst/>
              <a:gdLst>
                <a:gd name="connsiteX0" fmla="*/ 1953101 w 2028825"/>
                <a:gd name="connsiteY0" fmla="*/ 495776 h 2390775"/>
                <a:gd name="connsiteX1" fmla="*/ 1751171 w 2028825"/>
                <a:gd name="connsiteY1" fmla="*/ 228124 h 2390775"/>
                <a:gd name="connsiteX2" fmla="*/ 1435894 w 2028825"/>
                <a:gd name="connsiteY2" fmla="*/ 63341 h 2390775"/>
                <a:gd name="connsiteX3" fmla="*/ 1030129 w 2028825"/>
                <a:gd name="connsiteY3" fmla="*/ 7144 h 2390775"/>
                <a:gd name="connsiteX4" fmla="*/ 7144 w 2028825"/>
                <a:gd name="connsiteY4" fmla="*/ 7144 h 2390775"/>
                <a:gd name="connsiteX5" fmla="*/ 7144 w 2028825"/>
                <a:gd name="connsiteY5" fmla="*/ 606267 h 2390775"/>
                <a:gd name="connsiteX6" fmla="*/ 980599 w 2028825"/>
                <a:gd name="connsiteY6" fmla="*/ 606267 h 2390775"/>
                <a:gd name="connsiteX7" fmla="*/ 1233011 w 2028825"/>
                <a:gd name="connsiteY7" fmla="*/ 677704 h 2390775"/>
                <a:gd name="connsiteX8" fmla="*/ 1318736 w 2028825"/>
                <a:gd name="connsiteY8" fmla="*/ 880586 h 2390775"/>
                <a:gd name="connsiteX9" fmla="*/ 1318736 w 2028825"/>
                <a:gd name="connsiteY9" fmla="*/ 887254 h 2390775"/>
                <a:gd name="connsiteX10" fmla="*/ 1233011 w 2028825"/>
                <a:gd name="connsiteY10" fmla="*/ 1083469 h 2390775"/>
                <a:gd name="connsiteX11" fmla="*/ 984409 w 2028825"/>
                <a:gd name="connsiteY11" fmla="*/ 1157764 h 2390775"/>
                <a:gd name="connsiteX12" fmla="*/ 7144 w 2028825"/>
                <a:gd name="connsiteY12" fmla="*/ 1157764 h 2390775"/>
                <a:gd name="connsiteX13" fmla="*/ 7144 w 2028825"/>
                <a:gd name="connsiteY13" fmla="*/ 2384584 h 2390775"/>
                <a:gd name="connsiteX14" fmla="*/ 711994 w 2028825"/>
                <a:gd name="connsiteY14" fmla="*/ 2384584 h 2390775"/>
                <a:gd name="connsiteX15" fmla="*/ 711994 w 2028825"/>
                <a:gd name="connsiteY15" fmla="*/ 1723549 h 2390775"/>
                <a:gd name="connsiteX16" fmla="*/ 997744 w 2028825"/>
                <a:gd name="connsiteY16" fmla="*/ 1723549 h 2390775"/>
                <a:gd name="connsiteX17" fmla="*/ 1404461 w 2028825"/>
                <a:gd name="connsiteY17" fmla="*/ 1669256 h 2390775"/>
                <a:gd name="connsiteX18" fmla="*/ 1731169 w 2028825"/>
                <a:gd name="connsiteY18" fmla="*/ 1504474 h 2390775"/>
                <a:gd name="connsiteX19" fmla="*/ 1946434 w 2028825"/>
                <a:gd name="connsiteY19" fmla="*/ 1232059 h 2390775"/>
                <a:gd name="connsiteX20" fmla="*/ 2023586 w 2028825"/>
                <a:gd name="connsiteY20" fmla="*/ 857726 h 2390775"/>
                <a:gd name="connsiteX21" fmla="*/ 2023586 w 2028825"/>
                <a:gd name="connsiteY21" fmla="*/ 851059 h 2390775"/>
                <a:gd name="connsiteX22" fmla="*/ 1953101 w 2028825"/>
                <a:gd name="connsiteY22" fmla="*/ 495776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8825" h="2390775">
                  <a:moveTo>
                    <a:pt x="1953101" y="495776"/>
                  </a:moveTo>
                  <a:cubicBezTo>
                    <a:pt x="1906428" y="390049"/>
                    <a:pt x="1837849" y="300514"/>
                    <a:pt x="1751171" y="228124"/>
                  </a:cubicBezTo>
                  <a:cubicBezTo>
                    <a:pt x="1664494" y="156686"/>
                    <a:pt x="1558766" y="101441"/>
                    <a:pt x="1435894" y="63341"/>
                  </a:cubicBezTo>
                  <a:cubicBezTo>
                    <a:pt x="1313974" y="26194"/>
                    <a:pt x="1177766" y="7144"/>
                    <a:pt x="1030129" y="7144"/>
                  </a:cubicBezTo>
                  <a:lnTo>
                    <a:pt x="7144" y="7144"/>
                  </a:lnTo>
                  <a:lnTo>
                    <a:pt x="7144" y="606267"/>
                  </a:lnTo>
                  <a:lnTo>
                    <a:pt x="980599" y="606267"/>
                  </a:lnTo>
                  <a:cubicBezTo>
                    <a:pt x="1089184" y="606267"/>
                    <a:pt x="1173956" y="630079"/>
                    <a:pt x="1233011" y="677704"/>
                  </a:cubicBezTo>
                  <a:cubicBezTo>
                    <a:pt x="1290161" y="723424"/>
                    <a:pt x="1318736" y="790099"/>
                    <a:pt x="1318736" y="880586"/>
                  </a:cubicBezTo>
                  <a:lnTo>
                    <a:pt x="1318736" y="887254"/>
                  </a:lnTo>
                  <a:cubicBezTo>
                    <a:pt x="1318736" y="971074"/>
                    <a:pt x="1290161" y="1034892"/>
                    <a:pt x="1233011" y="1083469"/>
                  </a:cubicBezTo>
                  <a:cubicBezTo>
                    <a:pt x="1173956" y="1132999"/>
                    <a:pt x="1090136" y="1157764"/>
                    <a:pt x="984409" y="1157764"/>
                  </a:cubicBezTo>
                  <a:lnTo>
                    <a:pt x="7144" y="1157764"/>
                  </a:lnTo>
                  <a:lnTo>
                    <a:pt x="7144" y="2384584"/>
                  </a:lnTo>
                  <a:lnTo>
                    <a:pt x="711994" y="2384584"/>
                  </a:lnTo>
                  <a:lnTo>
                    <a:pt x="711994" y="1723549"/>
                  </a:lnTo>
                  <a:lnTo>
                    <a:pt x="997744" y="1723549"/>
                  </a:lnTo>
                  <a:cubicBezTo>
                    <a:pt x="1143476" y="1723549"/>
                    <a:pt x="1280636" y="1705451"/>
                    <a:pt x="1404461" y="1669256"/>
                  </a:cubicBezTo>
                  <a:cubicBezTo>
                    <a:pt x="1530191" y="1633061"/>
                    <a:pt x="1639728" y="1577817"/>
                    <a:pt x="1731169" y="1504474"/>
                  </a:cubicBezTo>
                  <a:cubicBezTo>
                    <a:pt x="1822609" y="1431131"/>
                    <a:pt x="1894999" y="1339692"/>
                    <a:pt x="1946434" y="1232059"/>
                  </a:cubicBezTo>
                  <a:cubicBezTo>
                    <a:pt x="1997869" y="1124426"/>
                    <a:pt x="2023586" y="998696"/>
                    <a:pt x="2023586" y="857726"/>
                  </a:cubicBezTo>
                  <a:lnTo>
                    <a:pt x="2023586" y="851059"/>
                  </a:lnTo>
                  <a:cubicBezTo>
                    <a:pt x="2023586" y="720567"/>
                    <a:pt x="1999774" y="600551"/>
                    <a:pt x="1953101" y="495776"/>
                  </a:cubicBezTo>
                </a:path>
              </a:pathLst>
            </a:custGeom>
            <a:solidFill>
              <a:srgbClr val="006DB5"/>
            </a:solidFill>
            <a:ln w="9525" cap="flat">
              <a:noFill/>
              <a:prstDash val="solid"/>
              <a:miter/>
            </a:ln>
          </p:spPr>
          <p:txBody>
            <a:bodyPr rtlCol="0" anchor="ctr"/>
            <a:lstStyle/>
            <a:p>
              <a:endParaRPr lang="en-GB" sz="1200"/>
            </a:p>
          </p:txBody>
        </p:sp>
        <p:sp>
          <p:nvSpPr>
            <p:cNvPr id="49" name="Freeform: Shape 48">
              <a:extLst>
                <a:ext uri="{FF2B5EF4-FFF2-40B4-BE49-F238E27FC236}">
                  <a16:creationId xmlns:a16="http://schemas.microsoft.com/office/drawing/2014/main" id="{C23B7567-F266-49DB-B1DE-AD90932B0B40}"/>
                </a:ext>
              </a:extLst>
            </p:cNvPr>
            <p:cNvSpPr/>
            <p:nvPr/>
          </p:nvSpPr>
          <p:spPr>
            <a:xfrm>
              <a:off x="6674990" y="206088"/>
              <a:ext cx="2562225" cy="2476500"/>
            </a:xfrm>
            <a:custGeom>
              <a:avLst/>
              <a:gdLst>
                <a:gd name="connsiteX0" fmla="*/ 1514951 w 2562225"/>
                <a:gd name="connsiteY0" fmla="*/ 1787366 h 2476500"/>
                <a:gd name="connsiteX1" fmla="*/ 1286351 w 2562225"/>
                <a:gd name="connsiteY1" fmla="*/ 1834039 h 2476500"/>
                <a:gd name="connsiteX2" fmla="*/ 1057751 w 2562225"/>
                <a:gd name="connsiteY2" fmla="*/ 1785461 h 2476500"/>
                <a:gd name="connsiteX3" fmla="*/ 880586 w 2562225"/>
                <a:gd name="connsiteY3" fmla="*/ 1655921 h 2476500"/>
                <a:gd name="connsiteX4" fmla="*/ 765334 w 2562225"/>
                <a:gd name="connsiteY4" fmla="*/ 1467326 h 2476500"/>
                <a:gd name="connsiteX5" fmla="*/ 724376 w 2562225"/>
                <a:gd name="connsiteY5" fmla="*/ 1240631 h 2476500"/>
                <a:gd name="connsiteX6" fmla="*/ 724376 w 2562225"/>
                <a:gd name="connsiteY6" fmla="*/ 1233964 h 2476500"/>
                <a:gd name="connsiteX7" fmla="*/ 763428 w 2562225"/>
                <a:gd name="connsiteY7" fmla="*/ 1007269 h 2476500"/>
                <a:gd name="connsiteX8" fmla="*/ 875823 w 2562225"/>
                <a:gd name="connsiteY8" fmla="*/ 821531 h 2476500"/>
                <a:gd name="connsiteX9" fmla="*/ 1051084 w 2562225"/>
                <a:gd name="connsiteY9" fmla="*/ 694849 h 2476500"/>
                <a:gd name="connsiteX10" fmla="*/ 1277778 w 2562225"/>
                <a:gd name="connsiteY10" fmla="*/ 648176 h 2476500"/>
                <a:gd name="connsiteX11" fmla="*/ 1506378 w 2562225"/>
                <a:gd name="connsiteY11" fmla="*/ 696754 h 2476500"/>
                <a:gd name="connsiteX12" fmla="*/ 1685448 w 2562225"/>
                <a:gd name="connsiteY12" fmla="*/ 826294 h 2476500"/>
                <a:gd name="connsiteX13" fmla="*/ 1801653 w 2562225"/>
                <a:gd name="connsiteY13" fmla="*/ 1013936 h 2476500"/>
                <a:gd name="connsiteX14" fmla="*/ 1842611 w 2562225"/>
                <a:gd name="connsiteY14" fmla="*/ 1240631 h 2476500"/>
                <a:gd name="connsiteX15" fmla="*/ 1842611 w 2562225"/>
                <a:gd name="connsiteY15" fmla="*/ 1247299 h 2476500"/>
                <a:gd name="connsiteX16" fmla="*/ 1801653 w 2562225"/>
                <a:gd name="connsiteY16" fmla="*/ 1473994 h 2476500"/>
                <a:gd name="connsiteX17" fmla="*/ 1688306 w 2562225"/>
                <a:gd name="connsiteY17" fmla="*/ 1660684 h 2476500"/>
                <a:gd name="connsiteX18" fmla="*/ 1514951 w 2562225"/>
                <a:gd name="connsiteY18" fmla="*/ 1787366 h 2476500"/>
                <a:gd name="connsiteX19" fmla="*/ 2198846 w 2562225"/>
                <a:gd name="connsiteY19" fmla="*/ 366236 h 2476500"/>
                <a:gd name="connsiteX20" fmla="*/ 1795939 w 2562225"/>
                <a:gd name="connsiteY20" fmla="*/ 103346 h 2476500"/>
                <a:gd name="connsiteX21" fmla="*/ 1288256 w 2562225"/>
                <a:gd name="connsiteY21" fmla="*/ 7144 h 2476500"/>
                <a:gd name="connsiteX22" fmla="*/ 780573 w 2562225"/>
                <a:gd name="connsiteY22" fmla="*/ 103346 h 2476500"/>
                <a:gd name="connsiteX23" fmla="*/ 373856 w 2562225"/>
                <a:gd name="connsiteY23" fmla="*/ 368141 h 2476500"/>
                <a:gd name="connsiteX24" fmla="*/ 104298 w 2562225"/>
                <a:gd name="connsiteY24" fmla="*/ 761524 h 2476500"/>
                <a:gd name="connsiteX25" fmla="*/ 7144 w 2562225"/>
                <a:gd name="connsiteY25" fmla="*/ 1241584 h 2476500"/>
                <a:gd name="connsiteX26" fmla="*/ 7144 w 2562225"/>
                <a:gd name="connsiteY26" fmla="*/ 1248251 h 2476500"/>
                <a:gd name="connsiteX27" fmla="*/ 104298 w 2562225"/>
                <a:gd name="connsiteY27" fmla="*/ 1726406 h 2476500"/>
                <a:gd name="connsiteX28" fmla="*/ 370998 w 2562225"/>
                <a:gd name="connsiteY28" fmla="*/ 2116931 h 2476500"/>
                <a:gd name="connsiteX29" fmla="*/ 773906 w 2562225"/>
                <a:gd name="connsiteY29" fmla="*/ 2379821 h 2476500"/>
                <a:gd name="connsiteX30" fmla="*/ 1281589 w 2562225"/>
                <a:gd name="connsiteY30" fmla="*/ 2476024 h 2476500"/>
                <a:gd name="connsiteX31" fmla="*/ 1789271 w 2562225"/>
                <a:gd name="connsiteY31" fmla="*/ 2379821 h 2476500"/>
                <a:gd name="connsiteX32" fmla="*/ 2195989 w 2562225"/>
                <a:gd name="connsiteY32" fmla="*/ 2115979 h 2476500"/>
                <a:gd name="connsiteX33" fmla="*/ 2465546 w 2562225"/>
                <a:gd name="connsiteY33" fmla="*/ 1722596 h 2476500"/>
                <a:gd name="connsiteX34" fmla="*/ 2562701 w 2562225"/>
                <a:gd name="connsiteY34" fmla="*/ 1242536 h 2476500"/>
                <a:gd name="connsiteX35" fmla="*/ 2562701 w 2562225"/>
                <a:gd name="connsiteY35" fmla="*/ 1235869 h 2476500"/>
                <a:gd name="connsiteX36" fmla="*/ 2465546 w 2562225"/>
                <a:gd name="connsiteY36" fmla="*/ 757714 h 2476500"/>
                <a:gd name="connsiteX37" fmla="*/ 2198846 w 2562225"/>
                <a:gd name="connsiteY37" fmla="*/ 366236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62225" h="2476500">
                  <a:moveTo>
                    <a:pt x="1514951" y="1787366"/>
                  </a:moveTo>
                  <a:cubicBezTo>
                    <a:pt x="1446371" y="1818799"/>
                    <a:pt x="1369219" y="1834039"/>
                    <a:pt x="1286351" y="1834039"/>
                  </a:cubicBezTo>
                  <a:cubicBezTo>
                    <a:pt x="1203484" y="1834039"/>
                    <a:pt x="1126331" y="1817846"/>
                    <a:pt x="1057751" y="1785461"/>
                  </a:cubicBezTo>
                  <a:cubicBezTo>
                    <a:pt x="989171" y="1753076"/>
                    <a:pt x="929164" y="1709261"/>
                    <a:pt x="880586" y="1655921"/>
                  </a:cubicBezTo>
                  <a:cubicBezTo>
                    <a:pt x="832009" y="1601629"/>
                    <a:pt x="792956" y="1538764"/>
                    <a:pt x="765334" y="1467326"/>
                  </a:cubicBezTo>
                  <a:cubicBezTo>
                    <a:pt x="737711" y="1396841"/>
                    <a:pt x="724376" y="1320641"/>
                    <a:pt x="724376" y="1240631"/>
                  </a:cubicBezTo>
                  <a:lnTo>
                    <a:pt x="724376" y="1233964"/>
                  </a:lnTo>
                  <a:cubicBezTo>
                    <a:pt x="724376" y="1153954"/>
                    <a:pt x="737711" y="1077754"/>
                    <a:pt x="763428" y="1007269"/>
                  </a:cubicBezTo>
                  <a:cubicBezTo>
                    <a:pt x="789146" y="936784"/>
                    <a:pt x="827246" y="873919"/>
                    <a:pt x="875823" y="821531"/>
                  </a:cubicBezTo>
                  <a:cubicBezTo>
                    <a:pt x="924401" y="769144"/>
                    <a:pt x="983456" y="726281"/>
                    <a:pt x="1051084" y="694849"/>
                  </a:cubicBezTo>
                  <a:cubicBezTo>
                    <a:pt x="1118711" y="664369"/>
                    <a:pt x="1194911" y="648176"/>
                    <a:pt x="1277778" y="648176"/>
                  </a:cubicBezTo>
                  <a:cubicBezTo>
                    <a:pt x="1360646" y="648176"/>
                    <a:pt x="1437798" y="664369"/>
                    <a:pt x="1506378" y="696754"/>
                  </a:cubicBezTo>
                  <a:cubicBezTo>
                    <a:pt x="1574959" y="729139"/>
                    <a:pt x="1634966" y="772954"/>
                    <a:pt x="1685448" y="826294"/>
                  </a:cubicBezTo>
                  <a:cubicBezTo>
                    <a:pt x="1734978" y="880586"/>
                    <a:pt x="1774984" y="943451"/>
                    <a:pt x="1801653" y="1013936"/>
                  </a:cubicBezTo>
                  <a:cubicBezTo>
                    <a:pt x="1829276" y="1085374"/>
                    <a:pt x="1842611" y="1161574"/>
                    <a:pt x="1842611" y="1240631"/>
                  </a:cubicBezTo>
                  <a:lnTo>
                    <a:pt x="1842611" y="1247299"/>
                  </a:lnTo>
                  <a:cubicBezTo>
                    <a:pt x="1842611" y="1326356"/>
                    <a:pt x="1829276" y="1402556"/>
                    <a:pt x="1801653" y="1473994"/>
                  </a:cubicBezTo>
                  <a:cubicBezTo>
                    <a:pt x="1774031" y="1544479"/>
                    <a:pt x="1736884" y="1607344"/>
                    <a:pt x="1688306" y="1660684"/>
                  </a:cubicBezTo>
                  <a:cubicBezTo>
                    <a:pt x="1642586" y="1714024"/>
                    <a:pt x="1583531" y="1756886"/>
                    <a:pt x="1514951" y="1787366"/>
                  </a:cubicBezTo>
                  <a:moveTo>
                    <a:pt x="2198846" y="366236"/>
                  </a:moveTo>
                  <a:cubicBezTo>
                    <a:pt x="2086451" y="255746"/>
                    <a:pt x="1950244" y="167164"/>
                    <a:pt x="1795939" y="103346"/>
                  </a:cubicBezTo>
                  <a:cubicBezTo>
                    <a:pt x="1640681" y="39529"/>
                    <a:pt x="1470184" y="7144"/>
                    <a:pt x="1288256" y="7144"/>
                  </a:cubicBezTo>
                  <a:cubicBezTo>
                    <a:pt x="1106328" y="7144"/>
                    <a:pt x="935831" y="39529"/>
                    <a:pt x="780573" y="103346"/>
                  </a:cubicBezTo>
                  <a:cubicBezTo>
                    <a:pt x="625316" y="167164"/>
                    <a:pt x="489109" y="256699"/>
                    <a:pt x="373856" y="368141"/>
                  </a:cubicBezTo>
                  <a:cubicBezTo>
                    <a:pt x="258603" y="479584"/>
                    <a:pt x="168116" y="611981"/>
                    <a:pt x="104298" y="761524"/>
                  </a:cubicBezTo>
                  <a:cubicBezTo>
                    <a:pt x="40481" y="911066"/>
                    <a:pt x="7144" y="1072991"/>
                    <a:pt x="7144" y="1241584"/>
                  </a:cubicBezTo>
                  <a:lnTo>
                    <a:pt x="7144" y="1248251"/>
                  </a:lnTo>
                  <a:cubicBezTo>
                    <a:pt x="7144" y="1416844"/>
                    <a:pt x="39528" y="1577816"/>
                    <a:pt x="104298" y="1726406"/>
                  </a:cubicBezTo>
                  <a:cubicBezTo>
                    <a:pt x="168116" y="1874996"/>
                    <a:pt x="257651" y="2006441"/>
                    <a:pt x="370998" y="2116931"/>
                  </a:cubicBezTo>
                  <a:cubicBezTo>
                    <a:pt x="483394" y="2227421"/>
                    <a:pt x="619601" y="2316004"/>
                    <a:pt x="773906" y="2379821"/>
                  </a:cubicBezTo>
                  <a:cubicBezTo>
                    <a:pt x="929164" y="2443639"/>
                    <a:pt x="1099661" y="2476024"/>
                    <a:pt x="1281589" y="2476024"/>
                  </a:cubicBezTo>
                  <a:cubicBezTo>
                    <a:pt x="1463516" y="2476024"/>
                    <a:pt x="1634014" y="2443639"/>
                    <a:pt x="1789271" y="2379821"/>
                  </a:cubicBezTo>
                  <a:cubicBezTo>
                    <a:pt x="1944528" y="2316004"/>
                    <a:pt x="2080736" y="2226469"/>
                    <a:pt x="2195989" y="2115979"/>
                  </a:cubicBezTo>
                  <a:cubicBezTo>
                    <a:pt x="2311241" y="2004536"/>
                    <a:pt x="2401729" y="1872139"/>
                    <a:pt x="2465546" y="1722596"/>
                  </a:cubicBezTo>
                  <a:cubicBezTo>
                    <a:pt x="2529364" y="1573054"/>
                    <a:pt x="2562701" y="1411129"/>
                    <a:pt x="2562701" y="1242536"/>
                  </a:cubicBezTo>
                  <a:lnTo>
                    <a:pt x="2562701" y="1235869"/>
                  </a:lnTo>
                  <a:cubicBezTo>
                    <a:pt x="2562701" y="1067276"/>
                    <a:pt x="2530316" y="906304"/>
                    <a:pt x="2465546" y="757714"/>
                  </a:cubicBezTo>
                  <a:cubicBezTo>
                    <a:pt x="2401729" y="608171"/>
                    <a:pt x="2312194" y="476726"/>
                    <a:pt x="2198846" y="366236"/>
                  </a:cubicBezTo>
                </a:path>
              </a:pathLst>
            </a:custGeom>
            <a:solidFill>
              <a:srgbClr val="006DB5"/>
            </a:solidFill>
            <a:ln w="9525" cap="flat">
              <a:noFill/>
              <a:prstDash val="solid"/>
              <a:miter/>
            </a:ln>
          </p:spPr>
          <p:txBody>
            <a:bodyPr rtlCol="0" anchor="ctr"/>
            <a:lstStyle/>
            <a:p>
              <a:endParaRPr lang="en-GB" sz="1200"/>
            </a:p>
          </p:txBody>
        </p:sp>
        <p:sp>
          <p:nvSpPr>
            <p:cNvPr id="50" name="Freeform: Shape 49">
              <a:extLst>
                <a:ext uri="{FF2B5EF4-FFF2-40B4-BE49-F238E27FC236}">
                  <a16:creationId xmlns:a16="http://schemas.microsoft.com/office/drawing/2014/main" id="{796F2EA2-83FC-4078-8C0C-F9C2F6C40773}"/>
                </a:ext>
              </a:extLst>
            </p:cNvPr>
            <p:cNvSpPr/>
            <p:nvPr/>
          </p:nvSpPr>
          <p:spPr>
            <a:xfrm>
              <a:off x="9682032" y="252761"/>
              <a:ext cx="1838325" cy="2390775"/>
            </a:xfrm>
            <a:custGeom>
              <a:avLst/>
              <a:gdLst>
                <a:gd name="connsiteX0" fmla="*/ 711994 w 1838325"/>
                <a:gd name="connsiteY0" fmla="*/ 7144 h 2390775"/>
                <a:gd name="connsiteX1" fmla="*/ 7144 w 1838325"/>
                <a:gd name="connsiteY1" fmla="*/ 7144 h 2390775"/>
                <a:gd name="connsiteX2" fmla="*/ 7144 w 1838325"/>
                <a:gd name="connsiteY2" fmla="*/ 2383631 h 2390775"/>
                <a:gd name="connsiteX3" fmla="*/ 1832134 w 1838325"/>
                <a:gd name="connsiteY3" fmla="*/ 2383631 h 2390775"/>
                <a:gd name="connsiteX4" fmla="*/ 1832134 w 1838325"/>
                <a:gd name="connsiteY4" fmla="*/ 1757839 h 2390775"/>
                <a:gd name="connsiteX5" fmla="*/ 711994 w 1838325"/>
                <a:gd name="connsiteY5" fmla="*/ 1757839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325" h="2390775">
                  <a:moveTo>
                    <a:pt x="711994" y="7144"/>
                  </a:moveTo>
                  <a:lnTo>
                    <a:pt x="7144" y="7144"/>
                  </a:lnTo>
                  <a:lnTo>
                    <a:pt x="7144" y="2383631"/>
                  </a:lnTo>
                  <a:lnTo>
                    <a:pt x="1832134" y="2383631"/>
                  </a:lnTo>
                  <a:lnTo>
                    <a:pt x="1832134" y="1757839"/>
                  </a:lnTo>
                  <a:lnTo>
                    <a:pt x="711994" y="1757839"/>
                  </a:lnTo>
                  <a:close/>
                </a:path>
              </a:pathLst>
            </a:custGeom>
            <a:solidFill>
              <a:srgbClr val="006DB5"/>
            </a:solidFill>
            <a:ln w="9525" cap="flat">
              <a:noFill/>
              <a:prstDash val="solid"/>
              <a:miter/>
            </a:ln>
          </p:spPr>
          <p:txBody>
            <a:bodyPr rtlCol="0" anchor="ctr"/>
            <a:lstStyle/>
            <a:p>
              <a:endParaRPr lang="en-GB" sz="1200"/>
            </a:p>
          </p:txBody>
        </p:sp>
        <p:sp>
          <p:nvSpPr>
            <p:cNvPr id="51" name="Freeform: Shape 50">
              <a:extLst>
                <a:ext uri="{FF2B5EF4-FFF2-40B4-BE49-F238E27FC236}">
                  <a16:creationId xmlns:a16="http://schemas.microsoft.com/office/drawing/2014/main" id="{ED95DBAC-A2EC-4821-9147-A56590243F12}"/>
                </a:ext>
              </a:extLst>
            </p:cNvPr>
            <p:cNvSpPr/>
            <p:nvPr/>
          </p:nvSpPr>
          <p:spPr>
            <a:xfrm>
              <a:off x="11912787" y="252761"/>
              <a:ext cx="714375" cy="2390775"/>
            </a:xfrm>
            <a:custGeom>
              <a:avLst/>
              <a:gdLst>
                <a:gd name="connsiteX0" fmla="*/ 7144 w 714375"/>
                <a:gd name="connsiteY0" fmla="*/ 7144 h 2390775"/>
                <a:gd name="connsiteX1" fmla="*/ 714852 w 714375"/>
                <a:gd name="connsiteY1" fmla="*/ 7144 h 2390775"/>
                <a:gd name="connsiteX2" fmla="*/ 714852 w 714375"/>
                <a:gd name="connsiteY2" fmla="*/ 2383631 h 2390775"/>
                <a:gd name="connsiteX3" fmla="*/ 7144 w 714375"/>
                <a:gd name="connsiteY3" fmla="*/ 2383631 h 2390775"/>
              </a:gdLst>
              <a:ahLst/>
              <a:cxnLst>
                <a:cxn ang="0">
                  <a:pos x="connsiteX0" y="connsiteY0"/>
                </a:cxn>
                <a:cxn ang="0">
                  <a:pos x="connsiteX1" y="connsiteY1"/>
                </a:cxn>
                <a:cxn ang="0">
                  <a:pos x="connsiteX2" y="connsiteY2"/>
                </a:cxn>
                <a:cxn ang="0">
                  <a:pos x="connsiteX3" y="connsiteY3"/>
                </a:cxn>
              </a:cxnLst>
              <a:rect l="l" t="t" r="r" b="b"/>
              <a:pathLst>
                <a:path w="714375" h="2390775">
                  <a:moveTo>
                    <a:pt x="7144" y="7144"/>
                  </a:moveTo>
                  <a:lnTo>
                    <a:pt x="714852" y="7144"/>
                  </a:lnTo>
                  <a:lnTo>
                    <a:pt x="714852" y="2383631"/>
                  </a:lnTo>
                  <a:lnTo>
                    <a:pt x="7144" y="2383631"/>
                  </a:lnTo>
                  <a:close/>
                </a:path>
              </a:pathLst>
            </a:custGeom>
            <a:solidFill>
              <a:srgbClr val="006DB5"/>
            </a:solidFill>
            <a:ln w="9525" cap="flat">
              <a:noFill/>
              <a:prstDash val="solid"/>
              <a:miter/>
            </a:ln>
          </p:spPr>
          <p:txBody>
            <a:bodyPr rtlCol="0" anchor="ctr"/>
            <a:lstStyle/>
            <a:p>
              <a:endParaRPr lang="en-GB" sz="1200"/>
            </a:p>
          </p:txBody>
        </p:sp>
        <p:sp>
          <p:nvSpPr>
            <p:cNvPr id="52" name="Freeform: Shape 51">
              <a:extLst>
                <a:ext uri="{FF2B5EF4-FFF2-40B4-BE49-F238E27FC236}">
                  <a16:creationId xmlns:a16="http://schemas.microsoft.com/office/drawing/2014/main" id="{E06377E4-44C9-41F0-AADF-9D3FDA87FC45}"/>
                </a:ext>
              </a:extLst>
            </p:cNvPr>
            <p:cNvSpPr/>
            <p:nvPr/>
          </p:nvSpPr>
          <p:spPr>
            <a:xfrm>
              <a:off x="12973872" y="212756"/>
              <a:ext cx="2105025" cy="2466975"/>
            </a:xfrm>
            <a:custGeom>
              <a:avLst/>
              <a:gdLst>
                <a:gd name="connsiteX0" fmla="*/ 2039779 w 2105025"/>
                <a:gd name="connsiteY0" fmla="*/ 1379696 h 2466975"/>
                <a:gd name="connsiteX1" fmla="*/ 1858804 w 2105025"/>
                <a:gd name="connsiteY1" fmla="*/ 1169194 h 2466975"/>
                <a:gd name="connsiteX2" fmla="*/ 1577817 w 2105025"/>
                <a:gd name="connsiteY2" fmla="*/ 1024414 h 2466975"/>
                <a:gd name="connsiteX3" fmla="*/ 1214914 w 2105025"/>
                <a:gd name="connsiteY3" fmla="*/ 922496 h 2466975"/>
                <a:gd name="connsiteX4" fmla="*/ 1021556 w 2105025"/>
                <a:gd name="connsiteY4" fmla="*/ 872014 h 2466975"/>
                <a:gd name="connsiteX5" fmla="*/ 905352 w 2105025"/>
                <a:gd name="connsiteY5" fmla="*/ 825341 h 2466975"/>
                <a:gd name="connsiteX6" fmla="*/ 853917 w 2105025"/>
                <a:gd name="connsiteY6" fmla="*/ 782479 h 2466975"/>
                <a:gd name="connsiteX7" fmla="*/ 840581 w 2105025"/>
                <a:gd name="connsiteY7" fmla="*/ 730091 h 2466975"/>
                <a:gd name="connsiteX8" fmla="*/ 840581 w 2105025"/>
                <a:gd name="connsiteY8" fmla="*/ 723424 h 2466975"/>
                <a:gd name="connsiteX9" fmla="*/ 885349 w 2105025"/>
                <a:gd name="connsiteY9" fmla="*/ 643414 h 2466975"/>
                <a:gd name="connsiteX10" fmla="*/ 1039654 w 2105025"/>
                <a:gd name="connsiteY10" fmla="*/ 607219 h 2466975"/>
                <a:gd name="connsiteX11" fmla="*/ 1351122 w 2105025"/>
                <a:gd name="connsiteY11" fmla="*/ 663416 h 2466975"/>
                <a:gd name="connsiteX12" fmla="*/ 1668304 w 2105025"/>
                <a:gd name="connsiteY12" fmla="*/ 829151 h 2466975"/>
                <a:gd name="connsiteX13" fmla="*/ 1694022 w 2105025"/>
                <a:gd name="connsiteY13" fmla="*/ 847249 h 2466975"/>
                <a:gd name="connsiteX14" fmla="*/ 2050256 w 2105025"/>
                <a:gd name="connsiteY14" fmla="*/ 342424 h 2466975"/>
                <a:gd name="connsiteX15" fmla="*/ 2027397 w 2105025"/>
                <a:gd name="connsiteY15" fmla="*/ 323374 h 2466975"/>
                <a:gd name="connsiteX16" fmla="*/ 1595914 w 2105025"/>
                <a:gd name="connsiteY16" fmla="*/ 87154 h 2466975"/>
                <a:gd name="connsiteX17" fmla="*/ 1055847 w 2105025"/>
                <a:gd name="connsiteY17" fmla="*/ 7144 h 2466975"/>
                <a:gd name="connsiteX18" fmla="*/ 672942 w 2105025"/>
                <a:gd name="connsiteY18" fmla="*/ 63341 h 2466975"/>
                <a:gd name="connsiteX19" fmla="*/ 379572 w 2105025"/>
                <a:gd name="connsiteY19" fmla="*/ 222409 h 2466975"/>
                <a:gd name="connsiteX20" fmla="*/ 192881 w 2105025"/>
                <a:gd name="connsiteY20" fmla="*/ 468154 h 2466975"/>
                <a:gd name="connsiteX21" fmla="*/ 129064 w 2105025"/>
                <a:gd name="connsiteY21" fmla="*/ 777716 h 2466975"/>
                <a:gd name="connsiteX22" fmla="*/ 129064 w 2105025"/>
                <a:gd name="connsiteY22" fmla="*/ 784384 h 2466975"/>
                <a:gd name="connsiteX23" fmla="*/ 200502 w 2105025"/>
                <a:gd name="connsiteY23" fmla="*/ 1098709 h 2466975"/>
                <a:gd name="connsiteX24" fmla="*/ 395764 w 2105025"/>
                <a:gd name="connsiteY24" fmla="*/ 1310164 h 2466975"/>
                <a:gd name="connsiteX25" fmla="*/ 679610 w 2105025"/>
                <a:gd name="connsiteY25" fmla="*/ 1446371 h 2466975"/>
                <a:gd name="connsiteX26" fmla="*/ 1026319 w 2105025"/>
                <a:gd name="connsiteY26" fmla="*/ 1541621 h 2466975"/>
                <a:gd name="connsiteX27" fmla="*/ 1216819 w 2105025"/>
                <a:gd name="connsiteY27" fmla="*/ 1592104 h 2466975"/>
                <a:gd name="connsiteX28" fmla="*/ 1329214 w 2105025"/>
                <a:gd name="connsiteY28" fmla="*/ 1640681 h 2466975"/>
                <a:gd name="connsiteX29" fmla="*/ 1378744 w 2105025"/>
                <a:gd name="connsiteY29" fmla="*/ 1683544 h 2466975"/>
                <a:gd name="connsiteX30" fmla="*/ 1391127 w 2105025"/>
                <a:gd name="connsiteY30" fmla="*/ 1732121 h 2466975"/>
                <a:gd name="connsiteX31" fmla="*/ 1391127 w 2105025"/>
                <a:gd name="connsiteY31" fmla="*/ 1738789 h 2466975"/>
                <a:gd name="connsiteX32" fmla="*/ 1338739 w 2105025"/>
                <a:gd name="connsiteY32" fmla="*/ 1828324 h 2466975"/>
                <a:gd name="connsiteX33" fmla="*/ 1158717 w 2105025"/>
                <a:gd name="connsiteY33" fmla="*/ 1864519 h 2466975"/>
                <a:gd name="connsiteX34" fmla="*/ 428149 w 2105025"/>
                <a:gd name="connsiteY34" fmla="*/ 1594009 h 2466975"/>
                <a:gd name="connsiteX35" fmla="*/ 403385 w 2105025"/>
                <a:gd name="connsiteY35" fmla="*/ 1574959 h 2466975"/>
                <a:gd name="connsiteX36" fmla="*/ 7144 w 2105025"/>
                <a:gd name="connsiteY36" fmla="*/ 2049304 h 2466975"/>
                <a:gd name="connsiteX37" fmla="*/ 30004 w 2105025"/>
                <a:gd name="connsiteY37" fmla="*/ 2070259 h 2466975"/>
                <a:gd name="connsiteX38" fmla="*/ 534829 w 2105025"/>
                <a:gd name="connsiteY38" fmla="*/ 2365534 h 2466975"/>
                <a:gd name="connsiteX39" fmla="*/ 1134904 w 2105025"/>
                <a:gd name="connsiteY39" fmla="*/ 2463641 h 2466975"/>
                <a:gd name="connsiteX40" fmla="*/ 1527335 w 2105025"/>
                <a:gd name="connsiteY40" fmla="*/ 2411254 h 2466975"/>
                <a:gd name="connsiteX41" fmla="*/ 1832135 w 2105025"/>
                <a:gd name="connsiteY41" fmla="*/ 2256949 h 2466975"/>
                <a:gd name="connsiteX42" fmla="*/ 2031206 w 2105025"/>
                <a:gd name="connsiteY42" fmla="*/ 2010251 h 2466975"/>
                <a:gd name="connsiteX43" fmla="*/ 2102644 w 2105025"/>
                <a:gd name="connsiteY43" fmla="*/ 1679734 h 2466975"/>
                <a:gd name="connsiteX44" fmla="*/ 2102644 w 2105025"/>
                <a:gd name="connsiteY44" fmla="*/ 1673066 h 2466975"/>
                <a:gd name="connsiteX45" fmla="*/ 2039779 w 2105025"/>
                <a:gd name="connsiteY45" fmla="*/ 1379696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025" h="2466975">
                  <a:moveTo>
                    <a:pt x="2039779" y="1379696"/>
                  </a:moveTo>
                  <a:cubicBezTo>
                    <a:pt x="1997869" y="1297781"/>
                    <a:pt x="1936910" y="1226344"/>
                    <a:pt x="1858804" y="1169194"/>
                  </a:cubicBezTo>
                  <a:cubicBezTo>
                    <a:pt x="1781652" y="1112996"/>
                    <a:pt x="1687354" y="1064419"/>
                    <a:pt x="1577817" y="1024414"/>
                  </a:cubicBezTo>
                  <a:cubicBezTo>
                    <a:pt x="1470185" y="985361"/>
                    <a:pt x="1348264" y="951071"/>
                    <a:pt x="1214914" y="922496"/>
                  </a:cubicBezTo>
                  <a:cubicBezTo>
                    <a:pt x="1136810" y="905351"/>
                    <a:pt x="1072039" y="888206"/>
                    <a:pt x="1021556" y="872014"/>
                  </a:cubicBezTo>
                  <a:cubicBezTo>
                    <a:pt x="972027" y="855821"/>
                    <a:pt x="932974" y="840581"/>
                    <a:pt x="905352" y="825341"/>
                  </a:cubicBezTo>
                  <a:cubicBezTo>
                    <a:pt x="880587" y="812006"/>
                    <a:pt x="863442" y="796766"/>
                    <a:pt x="853917" y="782479"/>
                  </a:cubicBezTo>
                  <a:cubicBezTo>
                    <a:pt x="844392" y="768191"/>
                    <a:pt x="840581" y="750094"/>
                    <a:pt x="840581" y="730091"/>
                  </a:cubicBezTo>
                  <a:lnTo>
                    <a:pt x="840581" y="723424"/>
                  </a:lnTo>
                  <a:cubicBezTo>
                    <a:pt x="840581" y="691991"/>
                    <a:pt x="854869" y="666274"/>
                    <a:pt x="885349" y="643414"/>
                  </a:cubicBezTo>
                  <a:cubicBezTo>
                    <a:pt x="917735" y="619601"/>
                    <a:pt x="970122" y="607219"/>
                    <a:pt x="1039654" y="607219"/>
                  </a:cubicBezTo>
                  <a:cubicBezTo>
                    <a:pt x="1138714" y="607219"/>
                    <a:pt x="1243489" y="626269"/>
                    <a:pt x="1351122" y="663416"/>
                  </a:cubicBezTo>
                  <a:cubicBezTo>
                    <a:pt x="1458754" y="700564"/>
                    <a:pt x="1565435" y="756761"/>
                    <a:pt x="1668304" y="829151"/>
                  </a:cubicBezTo>
                  <a:lnTo>
                    <a:pt x="1694022" y="847249"/>
                  </a:lnTo>
                  <a:lnTo>
                    <a:pt x="2050256" y="342424"/>
                  </a:lnTo>
                  <a:lnTo>
                    <a:pt x="2027397" y="323374"/>
                  </a:lnTo>
                  <a:cubicBezTo>
                    <a:pt x="1899762" y="219551"/>
                    <a:pt x="1754029" y="139541"/>
                    <a:pt x="1595914" y="87154"/>
                  </a:cubicBezTo>
                  <a:cubicBezTo>
                    <a:pt x="1437800" y="33814"/>
                    <a:pt x="1255872" y="7144"/>
                    <a:pt x="1055847" y="7144"/>
                  </a:cubicBezTo>
                  <a:cubicBezTo>
                    <a:pt x="914877" y="7144"/>
                    <a:pt x="785337" y="26194"/>
                    <a:pt x="672942" y="63341"/>
                  </a:cubicBezTo>
                  <a:cubicBezTo>
                    <a:pt x="559594" y="100489"/>
                    <a:pt x="460535" y="154781"/>
                    <a:pt x="379572" y="222409"/>
                  </a:cubicBezTo>
                  <a:cubicBezTo>
                    <a:pt x="297656" y="290989"/>
                    <a:pt x="234791" y="373856"/>
                    <a:pt x="192881" y="468154"/>
                  </a:cubicBezTo>
                  <a:cubicBezTo>
                    <a:pt x="150019" y="561499"/>
                    <a:pt x="129064" y="666274"/>
                    <a:pt x="129064" y="777716"/>
                  </a:cubicBezTo>
                  <a:lnTo>
                    <a:pt x="129064" y="784384"/>
                  </a:lnTo>
                  <a:cubicBezTo>
                    <a:pt x="129064" y="908209"/>
                    <a:pt x="152877" y="1013936"/>
                    <a:pt x="200502" y="1098709"/>
                  </a:cubicBezTo>
                  <a:cubicBezTo>
                    <a:pt x="248127" y="1182529"/>
                    <a:pt x="313849" y="1253966"/>
                    <a:pt x="395764" y="1310164"/>
                  </a:cubicBezTo>
                  <a:cubicBezTo>
                    <a:pt x="475774" y="1365409"/>
                    <a:pt x="571977" y="1411129"/>
                    <a:pt x="679610" y="1446371"/>
                  </a:cubicBezTo>
                  <a:cubicBezTo>
                    <a:pt x="786289" y="1480661"/>
                    <a:pt x="902494" y="1512094"/>
                    <a:pt x="1026319" y="1541621"/>
                  </a:cubicBezTo>
                  <a:cubicBezTo>
                    <a:pt x="1104425" y="1558766"/>
                    <a:pt x="1168242" y="1575911"/>
                    <a:pt x="1216819" y="1592104"/>
                  </a:cubicBezTo>
                  <a:cubicBezTo>
                    <a:pt x="1264444" y="1607344"/>
                    <a:pt x="1301592" y="1624489"/>
                    <a:pt x="1329214" y="1640681"/>
                  </a:cubicBezTo>
                  <a:cubicBezTo>
                    <a:pt x="1353979" y="1654969"/>
                    <a:pt x="1371125" y="1670209"/>
                    <a:pt x="1378744" y="1683544"/>
                  </a:cubicBezTo>
                  <a:cubicBezTo>
                    <a:pt x="1387317" y="1697831"/>
                    <a:pt x="1391127" y="1713071"/>
                    <a:pt x="1391127" y="1732121"/>
                  </a:cubicBezTo>
                  <a:lnTo>
                    <a:pt x="1391127" y="1738789"/>
                  </a:lnTo>
                  <a:cubicBezTo>
                    <a:pt x="1391127" y="1778794"/>
                    <a:pt x="1373981" y="1807369"/>
                    <a:pt x="1338739" y="1828324"/>
                  </a:cubicBezTo>
                  <a:cubicBezTo>
                    <a:pt x="1298735" y="1852136"/>
                    <a:pt x="1238727" y="1864519"/>
                    <a:pt x="1158717" y="1864519"/>
                  </a:cubicBezTo>
                  <a:cubicBezTo>
                    <a:pt x="898685" y="1864519"/>
                    <a:pt x="652939" y="1773079"/>
                    <a:pt x="428149" y="1594009"/>
                  </a:cubicBezTo>
                  <a:lnTo>
                    <a:pt x="403385" y="1574959"/>
                  </a:lnTo>
                  <a:lnTo>
                    <a:pt x="7144" y="2049304"/>
                  </a:lnTo>
                  <a:lnTo>
                    <a:pt x="30004" y="2070259"/>
                  </a:lnTo>
                  <a:cubicBezTo>
                    <a:pt x="175737" y="2200751"/>
                    <a:pt x="345281" y="2300764"/>
                    <a:pt x="534829" y="2365534"/>
                  </a:cubicBezTo>
                  <a:cubicBezTo>
                    <a:pt x="723424" y="2430304"/>
                    <a:pt x="925354" y="2463641"/>
                    <a:pt x="1134904" y="2463641"/>
                  </a:cubicBezTo>
                  <a:cubicBezTo>
                    <a:pt x="1278731" y="2463641"/>
                    <a:pt x="1410177" y="2445544"/>
                    <a:pt x="1527335" y="2411254"/>
                  </a:cubicBezTo>
                  <a:cubicBezTo>
                    <a:pt x="1645444" y="2376011"/>
                    <a:pt x="1748314" y="2324576"/>
                    <a:pt x="1832135" y="2256949"/>
                  </a:cubicBezTo>
                  <a:cubicBezTo>
                    <a:pt x="1916906" y="2189321"/>
                    <a:pt x="1983581" y="2106454"/>
                    <a:pt x="2031206" y="2010251"/>
                  </a:cubicBezTo>
                  <a:cubicBezTo>
                    <a:pt x="2077879" y="1914049"/>
                    <a:pt x="2102644" y="1802606"/>
                    <a:pt x="2102644" y="1679734"/>
                  </a:cubicBezTo>
                  <a:lnTo>
                    <a:pt x="2102644" y="1673066"/>
                  </a:lnTo>
                  <a:cubicBezTo>
                    <a:pt x="2102644" y="1560671"/>
                    <a:pt x="2080737" y="1461611"/>
                    <a:pt x="2039779" y="1379696"/>
                  </a:cubicBezTo>
                </a:path>
              </a:pathLst>
            </a:custGeom>
            <a:solidFill>
              <a:srgbClr val="006DB5"/>
            </a:solidFill>
            <a:ln w="9525" cap="flat">
              <a:noFill/>
              <a:prstDash val="solid"/>
              <a:miter/>
            </a:ln>
          </p:spPr>
          <p:txBody>
            <a:bodyPr rtlCol="0" anchor="ctr"/>
            <a:lstStyle/>
            <a:p>
              <a:endParaRPr lang="en-GB" sz="1200"/>
            </a:p>
          </p:txBody>
        </p:sp>
      </p:grpSp>
      <p:grpSp>
        <p:nvGrpSpPr>
          <p:cNvPr id="89" name="Group 88">
            <a:extLst>
              <a:ext uri="{FF2B5EF4-FFF2-40B4-BE49-F238E27FC236}">
                <a16:creationId xmlns:a16="http://schemas.microsoft.com/office/drawing/2014/main" id="{B3C88E82-E377-4E57-93B0-28B0C5115D20}"/>
              </a:ext>
            </a:extLst>
          </p:cNvPr>
          <p:cNvGrpSpPr>
            <a:grpSpLocks noChangeAspect="1"/>
          </p:cNvGrpSpPr>
          <p:nvPr userDrawn="1"/>
        </p:nvGrpSpPr>
        <p:grpSpPr>
          <a:xfrm>
            <a:off x="533401" y="5448428"/>
            <a:ext cx="2163127" cy="965962"/>
            <a:chOff x="4767852" y="3131899"/>
            <a:chExt cx="7610475" cy="3398520"/>
          </a:xfrm>
        </p:grpSpPr>
        <p:sp>
          <p:nvSpPr>
            <p:cNvPr id="90" name="Freeform: Shape 89">
              <a:extLst>
                <a:ext uri="{FF2B5EF4-FFF2-40B4-BE49-F238E27FC236}">
                  <a16:creationId xmlns:a16="http://schemas.microsoft.com/office/drawing/2014/main" id="{D4EDAC09-5A28-4F81-8030-84BD30DB67EA}"/>
                </a:ext>
              </a:extLst>
            </p:cNvPr>
            <p:cNvSpPr/>
            <p:nvPr/>
          </p:nvSpPr>
          <p:spPr>
            <a:xfrm>
              <a:off x="6193744" y="6076077"/>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1" name="Freeform: Shape 90">
              <a:extLst>
                <a:ext uri="{FF2B5EF4-FFF2-40B4-BE49-F238E27FC236}">
                  <a16:creationId xmlns:a16="http://schemas.microsoft.com/office/drawing/2014/main" id="{7D275E3C-0890-4059-9942-5EF09EE83897}"/>
                </a:ext>
              </a:extLst>
            </p:cNvPr>
            <p:cNvSpPr/>
            <p:nvPr/>
          </p:nvSpPr>
          <p:spPr>
            <a:xfrm>
              <a:off x="6679519" y="6076077"/>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6709"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2" name="Freeform: Shape 91">
              <a:extLst>
                <a:ext uri="{FF2B5EF4-FFF2-40B4-BE49-F238E27FC236}">
                  <a16:creationId xmlns:a16="http://schemas.microsoft.com/office/drawing/2014/main" id="{3CFA5964-62F7-464C-9546-113E798C0092}"/>
                </a:ext>
              </a:extLst>
            </p:cNvPr>
            <p:cNvSpPr/>
            <p:nvPr/>
          </p:nvSpPr>
          <p:spPr>
            <a:xfrm>
              <a:off x="7164342" y="6076077"/>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3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8" y="192881"/>
                  </a:cubicBezTo>
                  <a:cubicBezTo>
                    <a:pt x="355759" y="170022"/>
                    <a:pt x="359569" y="153829"/>
                    <a:pt x="361473" y="146209"/>
                  </a:cubicBezTo>
                  <a:lnTo>
                    <a:pt x="398621" y="9049"/>
                  </a:lnTo>
                  <a:lnTo>
                    <a:pt x="481489" y="9049"/>
                  </a:lnTo>
                  <a:lnTo>
                    <a:pt x="391953"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3" name="Freeform: Shape 92">
              <a:extLst>
                <a:ext uri="{FF2B5EF4-FFF2-40B4-BE49-F238E27FC236}">
                  <a16:creationId xmlns:a16="http://schemas.microsoft.com/office/drawing/2014/main" id="{B18DAC53-8450-49EB-8829-86D14639C11F}"/>
                </a:ext>
              </a:extLst>
            </p:cNvPr>
            <p:cNvSpPr/>
            <p:nvPr/>
          </p:nvSpPr>
          <p:spPr>
            <a:xfrm>
              <a:off x="7675834" y="6298962"/>
              <a:ext cx="104775" cy="104775"/>
            </a:xfrm>
            <a:custGeom>
              <a:avLst/>
              <a:gdLst>
                <a:gd name="connsiteX0" fmla="*/ 7144 w 104775"/>
                <a:gd name="connsiteY0" fmla="*/ 54769 h 104775"/>
                <a:gd name="connsiteX1" fmla="*/ 19527 w 104775"/>
                <a:gd name="connsiteY1" fmla="*/ 19526 h 104775"/>
                <a:gd name="connsiteX2" fmla="*/ 55722 w 104775"/>
                <a:gd name="connsiteY2" fmla="*/ 7144 h 104775"/>
                <a:gd name="connsiteX3" fmla="*/ 90964 w 104775"/>
                <a:gd name="connsiteY3" fmla="*/ 19526 h 104775"/>
                <a:gd name="connsiteX4" fmla="*/ 103347 w 104775"/>
                <a:gd name="connsiteY4" fmla="*/ 54769 h 104775"/>
                <a:gd name="connsiteX5" fmla="*/ 90964 w 104775"/>
                <a:gd name="connsiteY5" fmla="*/ 89059 h 104775"/>
                <a:gd name="connsiteX6" fmla="*/ 55722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9" y="11906"/>
                    <a:pt x="39529" y="7144"/>
                    <a:pt x="55722" y="7144"/>
                  </a:cubicBezTo>
                  <a:cubicBezTo>
                    <a:pt x="70961" y="7144"/>
                    <a:pt x="83344" y="10954"/>
                    <a:pt x="90964" y="19526"/>
                  </a:cubicBezTo>
                  <a:cubicBezTo>
                    <a:pt x="99536" y="28099"/>
                    <a:pt x="103347" y="39529"/>
                    <a:pt x="103347" y="54769"/>
                  </a:cubicBezTo>
                  <a:cubicBezTo>
                    <a:pt x="103347" y="69056"/>
                    <a:pt x="99536" y="80486"/>
                    <a:pt x="90964" y="89059"/>
                  </a:cubicBezTo>
                  <a:cubicBezTo>
                    <a:pt x="82391" y="97631"/>
                    <a:pt x="70961" y="101441"/>
                    <a:pt x="55722" y="101441"/>
                  </a:cubicBezTo>
                  <a:cubicBezTo>
                    <a:pt x="40481" y="101441"/>
                    <a:pt x="28099"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94" name="Freeform: Shape 93">
              <a:extLst>
                <a:ext uri="{FF2B5EF4-FFF2-40B4-BE49-F238E27FC236}">
                  <a16:creationId xmlns:a16="http://schemas.microsoft.com/office/drawing/2014/main" id="{F4F63F10-F34E-4F61-AD43-91B7D0B8D5B8}"/>
                </a:ext>
              </a:extLst>
            </p:cNvPr>
            <p:cNvSpPr/>
            <p:nvPr/>
          </p:nvSpPr>
          <p:spPr>
            <a:xfrm>
              <a:off x="7849189" y="6071314"/>
              <a:ext cx="295275" cy="457200"/>
            </a:xfrm>
            <a:custGeom>
              <a:avLst/>
              <a:gdLst>
                <a:gd name="connsiteX0" fmla="*/ 152876 w 295275"/>
                <a:gd name="connsiteY0" fmla="*/ 74772 h 457200"/>
                <a:gd name="connsiteX1" fmla="*/ 107156 w 295275"/>
                <a:gd name="connsiteY1" fmla="*/ 93822 h 457200"/>
                <a:gd name="connsiteX2" fmla="*/ 91916 w 295275"/>
                <a:gd name="connsiteY2" fmla="*/ 157639 h 457200"/>
                <a:gd name="connsiteX3" fmla="*/ 91916 w 295275"/>
                <a:gd name="connsiteY3" fmla="*/ 167164 h 457200"/>
                <a:gd name="connsiteX4" fmla="*/ 107156 w 295275"/>
                <a:gd name="connsiteY4" fmla="*/ 238602 h 457200"/>
                <a:gd name="connsiteX5" fmla="*/ 153829 w 295275"/>
                <a:gd name="connsiteY5" fmla="*/ 260509 h 457200"/>
                <a:gd name="connsiteX6" fmla="*/ 210979 w 295275"/>
                <a:gd name="connsiteY6" fmla="*/ 167164 h 457200"/>
                <a:gd name="connsiteX7" fmla="*/ 196691 w 295275"/>
                <a:gd name="connsiteY7" fmla="*/ 98584 h 457200"/>
                <a:gd name="connsiteX8" fmla="*/ 152876 w 295275"/>
                <a:gd name="connsiteY8" fmla="*/ 74772 h 457200"/>
                <a:gd name="connsiteX9" fmla="*/ 177641 w 295275"/>
                <a:gd name="connsiteY9" fmla="*/ 328136 h 457200"/>
                <a:gd name="connsiteX10" fmla="*/ 91916 w 295275"/>
                <a:gd name="connsiteY10" fmla="*/ 288131 h 457200"/>
                <a:gd name="connsiteX11" fmla="*/ 87154 w 295275"/>
                <a:gd name="connsiteY11" fmla="*/ 288131 h 457200"/>
                <a:gd name="connsiteX12" fmla="*/ 91916 w 295275"/>
                <a:gd name="connsiteY12" fmla="*/ 332899 h 457200"/>
                <a:gd name="connsiteX13" fmla="*/ 91916 w 295275"/>
                <a:gd name="connsiteY13" fmla="*/ 458629 h 457200"/>
                <a:gd name="connsiteX14" fmla="*/ 7144 w 295275"/>
                <a:gd name="connsiteY14" fmla="*/ 458629 h 457200"/>
                <a:gd name="connsiteX15" fmla="*/ 7144 w 295275"/>
                <a:gd name="connsiteY15" fmla="*/ 12859 h 457200"/>
                <a:gd name="connsiteX16" fmla="*/ 75724 w 295275"/>
                <a:gd name="connsiteY16" fmla="*/ 12859 h 457200"/>
                <a:gd name="connsiteX17" fmla="*/ 88106 w 295275"/>
                <a:gd name="connsiteY17" fmla="*/ 52864 h 457200"/>
                <a:gd name="connsiteX18" fmla="*/ 91916 w 295275"/>
                <a:gd name="connsiteY18" fmla="*/ 52864 h 457200"/>
                <a:gd name="connsiteX19" fmla="*/ 179547 w 295275"/>
                <a:gd name="connsiteY19" fmla="*/ 7144 h 457200"/>
                <a:gd name="connsiteX20" fmla="*/ 265272 w 295275"/>
                <a:gd name="connsiteY20" fmla="*/ 49054 h 457200"/>
                <a:gd name="connsiteX21" fmla="*/ 296704 w 295275"/>
                <a:gd name="connsiteY21" fmla="*/ 167164 h 457200"/>
                <a:gd name="connsiteX22" fmla="*/ 282416 w 295275"/>
                <a:gd name="connsiteY22" fmla="*/ 252889 h 457200"/>
                <a:gd name="connsiteX23" fmla="*/ 241459 w 295275"/>
                <a:gd name="connsiteY23" fmla="*/ 308134 h 457200"/>
                <a:gd name="connsiteX24" fmla="*/ 177641 w 295275"/>
                <a:gd name="connsiteY24" fmla="*/ 32813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457200">
                  <a:moveTo>
                    <a:pt x="152876" y="74772"/>
                  </a:moveTo>
                  <a:cubicBezTo>
                    <a:pt x="131922" y="74772"/>
                    <a:pt x="116681" y="81439"/>
                    <a:pt x="107156" y="93822"/>
                  </a:cubicBezTo>
                  <a:cubicBezTo>
                    <a:pt x="97631" y="106204"/>
                    <a:pt x="92869" y="128111"/>
                    <a:pt x="91916" y="157639"/>
                  </a:cubicBezTo>
                  <a:lnTo>
                    <a:pt x="91916" y="167164"/>
                  </a:lnTo>
                  <a:cubicBezTo>
                    <a:pt x="91916" y="200502"/>
                    <a:pt x="96679" y="224314"/>
                    <a:pt x="107156" y="238602"/>
                  </a:cubicBezTo>
                  <a:cubicBezTo>
                    <a:pt x="116681" y="252889"/>
                    <a:pt x="132874" y="260509"/>
                    <a:pt x="153829" y="260509"/>
                  </a:cubicBezTo>
                  <a:cubicBezTo>
                    <a:pt x="191929" y="260509"/>
                    <a:pt x="210979" y="229077"/>
                    <a:pt x="210979" y="167164"/>
                  </a:cubicBezTo>
                  <a:cubicBezTo>
                    <a:pt x="210979" y="136684"/>
                    <a:pt x="206216" y="113824"/>
                    <a:pt x="196691" y="98584"/>
                  </a:cubicBezTo>
                  <a:cubicBezTo>
                    <a:pt x="187166" y="82391"/>
                    <a:pt x="172879" y="74772"/>
                    <a:pt x="152876" y="74772"/>
                  </a:cubicBezTo>
                  <a:moveTo>
                    <a:pt x="177641" y="328136"/>
                  </a:moveTo>
                  <a:cubicBezTo>
                    <a:pt x="141447" y="328136"/>
                    <a:pt x="112872" y="314802"/>
                    <a:pt x="91916" y="288131"/>
                  </a:cubicBezTo>
                  <a:lnTo>
                    <a:pt x="87154" y="288131"/>
                  </a:lnTo>
                  <a:cubicBezTo>
                    <a:pt x="90011" y="313849"/>
                    <a:pt x="91916" y="329089"/>
                    <a:pt x="91916" y="332899"/>
                  </a:cubicBezTo>
                  <a:lnTo>
                    <a:pt x="91916" y="458629"/>
                  </a:lnTo>
                  <a:lnTo>
                    <a:pt x="7144" y="458629"/>
                  </a:lnTo>
                  <a:lnTo>
                    <a:pt x="7144" y="12859"/>
                  </a:lnTo>
                  <a:lnTo>
                    <a:pt x="75724" y="12859"/>
                  </a:lnTo>
                  <a:lnTo>
                    <a:pt x="88106" y="52864"/>
                  </a:lnTo>
                  <a:lnTo>
                    <a:pt x="91916" y="52864"/>
                  </a:lnTo>
                  <a:cubicBezTo>
                    <a:pt x="111919" y="22384"/>
                    <a:pt x="140494" y="7144"/>
                    <a:pt x="179547" y="7144"/>
                  </a:cubicBezTo>
                  <a:cubicBezTo>
                    <a:pt x="215741" y="7144"/>
                    <a:pt x="244316" y="21431"/>
                    <a:pt x="265272" y="49054"/>
                  </a:cubicBezTo>
                  <a:cubicBezTo>
                    <a:pt x="286226" y="77629"/>
                    <a:pt x="296704" y="116681"/>
                    <a:pt x="296704" y="167164"/>
                  </a:cubicBezTo>
                  <a:cubicBezTo>
                    <a:pt x="296704" y="200502"/>
                    <a:pt x="291941" y="229077"/>
                    <a:pt x="282416" y="252889"/>
                  </a:cubicBezTo>
                  <a:cubicBezTo>
                    <a:pt x="272891" y="277654"/>
                    <a:pt x="258604" y="295752"/>
                    <a:pt x="241459" y="308134"/>
                  </a:cubicBezTo>
                  <a:cubicBezTo>
                    <a:pt x="223361" y="321469"/>
                    <a:pt x="202406" y="328136"/>
                    <a:pt x="177641" y="328136"/>
                  </a:cubicBezTo>
                </a:path>
              </a:pathLst>
            </a:custGeom>
            <a:solidFill>
              <a:srgbClr val="414143"/>
            </a:solidFill>
            <a:ln w="9525" cap="flat">
              <a:noFill/>
              <a:prstDash val="solid"/>
              <a:miter/>
            </a:ln>
          </p:spPr>
          <p:txBody>
            <a:bodyPr rtlCol="0" anchor="ctr"/>
            <a:lstStyle/>
            <a:p>
              <a:endParaRPr lang="en-GB" sz="1200"/>
            </a:p>
          </p:txBody>
        </p:sp>
        <p:sp>
          <p:nvSpPr>
            <p:cNvPr id="95" name="Freeform: Shape 94">
              <a:extLst>
                <a:ext uri="{FF2B5EF4-FFF2-40B4-BE49-F238E27FC236}">
                  <a16:creationId xmlns:a16="http://schemas.microsoft.com/office/drawing/2014/main" id="{718C333A-8252-49EF-8E68-20B02881EF3E}"/>
                </a:ext>
              </a:extLst>
            </p:cNvPr>
            <p:cNvSpPr/>
            <p:nvPr/>
          </p:nvSpPr>
          <p:spPr>
            <a:xfrm>
              <a:off x="8189232" y="6071314"/>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4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9 w 314325"/>
                <a:gd name="connsiteY15" fmla="*/ 49054 h 333375"/>
                <a:gd name="connsiteX16" fmla="*/ 158591 w 314325"/>
                <a:gd name="connsiteY16" fmla="*/ 7144 h 333375"/>
                <a:gd name="connsiteX17" fmla="*/ 237649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9"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9" y="75724"/>
                    <a:pt x="158591" y="75724"/>
                  </a:cubicBezTo>
                  <a:cubicBezTo>
                    <a:pt x="135731" y="75724"/>
                    <a:pt x="119539" y="83344"/>
                    <a:pt x="110014" y="98584"/>
                  </a:cubicBezTo>
                  <a:cubicBezTo>
                    <a:pt x="98584" y="112872"/>
                    <a:pt x="93821" y="136684"/>
                    <a:pt x="93821" y="167164"/>
                  </a:cubicBezTo>
                  <a:moveTo>
                    <a:pt x="308134" y="167164"/>
                  </a:moveTo>
                  <a:cubicBezTo>
                    <a:pt x="308134" y="217647"/>
                    <a:pt x="294799" y="256699"/>
                    <a:pt x="268129" y="285274"/>
                  </a:cubicBezTo>
                  <a:cubicBezTo>
                    <a:pt x="241459" y="313849"/>
                    <a:pt x="204311" y="328136"/>
                    <a:pt x="156686" y="328136"/>
                  </a:cubicBezTo>
                  <a:cubicBezTo>
                    <a:pt x="127159" y="328136"/>
                    <a:pt x="100489" y="321469"/>
                    <a:pt x="77629" y="309086"/>
                  </a:cubicBezTo>
                  <a:cubicBezTo>
                    <a:pt x="54769" y="295752"/>
                    <a:pt x="37624" y="277654"/>
                    <a:pt x="25241" y="252889"/>
                  </a:cubicBezTo>
                  <a:cubicBezTo>
                    <a:pt x="12859" y="228124"/>
                    <a:pt x="7144" y="200502"/>
                    <a:pt x="7144" y="167164"/>
                  </a:cubicBezTo>
                  <a:cubicBezTo>
                    <a:pt x="7144" y="116681"/>
                    <a:pt x="20479" y="77629"/>
                    <a:pt x="47149" y="49054"/>
                  </a:cubicBezTo>
                  <a:cubicBezTo>
                    <a:pt x="73819" y="21431"/>
                    <a:pt x="110966" y="7144"/>
                    <a:pt x="158591" y="7144"/>
                  </a:cubicBezTo>
                  <a:cubicBezTo>
                    <a:pt x="188119" y="7144"/>
                    <a:pt x="214789" y="13811"/>
                    <a:pt x="237649" y="26194"/>
                  </a:cubicBezTo>
                  <a:cubicBezTo>
                    <a:pt x="260509" y="39529"/>
                    <a:pt x="277654" y="57627"/>
                    <a:pt x="290036" y="81439"/>
                  </a:cubicBezTo>
                  <a:cubicBezTo>
                    <a:pt x="301466"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96" name="Freeform: Shape 95">
              <a:extLst>
                <a:ext uri="{FF2B5EF4-FFF2-40B4-BE49-F238E27FC236}">
                  <a16:creationId xmlns:a16="http://schemas.microsoft.com/office/drawing/2014/main" id="{966339FC-21B5-4705-BB03-6F1D8D29CD2E}"/>
                </a:ext>
              </a:extLst>
            </p:cNvPr>
            <p:cNvSpPr/>
            <p:nvPr/>
          </p:nvSpPr>
          <p:spPr>
            <a:xfrm>
              <a:off x="8559754" y="5956062"/>
              <a:ext cx="95250" cy="438150"/>
            </a:xfrm>
            <a:custGeom>
              <a:avLst/>
              <a:gdLst>
                <a:gd name="connsiteX0" fmla="*/ 7144 w 95250"/>
                <a:gd name="connsiteY0" fmla="*/ 7144 h 438150"/>
                <a:gd name="connsiteX1" fmla="*/ 91917 w 95250"/>
                <a:gd name="connsiteY1" fmla="*/ 7144 h 438150"/>
                <a:gd name="connsiteX2" fmla="*/ 91917 w 95250"/>
                <a:gd name="connsiteY2" fmla="*/ 437674 h 438150"/>
                <a:gd name="connsiteX3" fmla="*/ 7144 w 95250"/>
                <a:gd name="connsiteY3" fmla="*/ 437674 h 438150"/>
              </a:gdLst>
              <a:ahLst/>
              <a:cxnLst>
                <a:cxn ang="0">
                  <a:pos x="connsiteX0" y="connsiteY0"/>
                </a:cxn>
                <a:cxn ang="0">
                  <a:pos x="connsiteX1" y="connsiteY1"/>
                </a:cxn>
                <a:cxn ang="0">
                  <a:pos x="connsiteX2" y="connsiteY2"/>
                </a:cxn>
                <a:cxn ang="0">
                  <a:pos x="connsiteX3" y="connsiteY3"/>
                </a:cxn>
              </a:cxnLst>
              <a:rect l="l" t="t" r="r" b="b"/>
              <a:pathLst>
                <a:path w="95250" h="438150">
                  <a:moveTo>
                    <a:pt x="7144" y="7144"/>
                  </a:moveTo>
                  <a:lnTo>
                    <a:pt x="91917" y="7144"/>
                  </a:lnTo>
                  <a:lnTo>
                    <a:pt x="91917" y="437674"/>
                  </a:lnTo>
                  <a:lnTo>
                    <a:pt x="7144" y="437674"/>
                  </a:lnTo>
                  <a:close/>
                </a:path>
              </a:pathLst>
            </a:custGeom>
            <a:solidFill>
              <a:srgbClr val="414143"/>
            </a:solidFill>
            <a:ln w="9525" cap="flat">
              <a:noFill/>
              <a:prstDash val="solid"/>
              <a:miter/>
            </a:ln>
          </p:spPr>
          <p:txBody>
            <a:bodyPr rtlCol="0" anchor="ctr"/>
            <a:lstStyle/>
            <a:p>
              <a:endParaRPr lang="en-GB" sz="1200"/>
            </a:p>
          </p:txBody>
        </p:sp>
        <p:sp>
          <p:nvSpPr>
            <p:cNvPr id="97" name="Freeform: Shape 96">
              <a:extLst>
                <a:ext uri="{FF2B5EF4-FFF2-40B4-BE49-F238E27FC236}">
                  <a16:creationId xmlns:a16="http://schemas.microsoft.com/office/drawing/2014/main" id="{E570FE4A-44FF-4FA1-94C2-619EE8B6DDFC}"/>
                </a:ext>
              </a:extLst>
            </p:cNvPr>
            <p:cNvSpPr/>
            <p:nvPr/>
          </p:nvSpPr>
          <p:spPr>
            <a:xfrm>
              <a:off x="8729299" y="5956062"/>
              <a:ext cx="104775" cy="438150"/>
            </a:xfrm>
            <a:custGeom>
              <a:avLst/>
              <a:gdLst>
                <a:gd name="connsiteX0" fmla="*/ 95726 w 104775"/>
                <a:gd name="connsiteY0" fmla="*/ 437674 h 438150"/>
                <a:gd name="connsiteX1" fmla="*/ 10953 w 104775"/>
                <a:gd name="connsiteY1" fmla="*/ 437674 h 438150"/>
                <a:gd name="connsiteX2" fmla="*/ 10953 w 104775"/>
                <a:gd name="connsiteY2" fmla="*/ 128111 h 438150"/>
                <a:gd name="connsiteX3" fmla="*/ 95726 w 104775"/>
                <a:gd name="connsiteY3" fmla="*/ 128111 h 438150"/>
                <a:gd name="connsiteX4" fmla="*/ 95726 w 104775"/>
                <a:gd name="connsiteY4" fmla="*/ 437674 h 438150"/>
                <a:gd name="connsiteX5" fmla="*/ 7144 w 104775"/>
                <a:gd name="connsiteY5" fmla="*/ 48101 h 438150"/>
                <a:gd name="connsiteX6" fmla="*/ 52864 w 104775"/>
                <a:gd name="connsiteY6" fmla="*/ 7144 h 438150"/>
                <a:gd name="connsiteX7" fmla="*/ 98584 w 104775"/>
                <a:gd name="connsiteY7" fmla="*/ 48101 h 438150"/>
                <a:gd name="connsiteX8" fmla="*/ 87153 w 104775"/>
                <a:gd name="connsiteY8" fmla="*/ 78581 h 438150"/>
                <a:gd name="connsiteX9" fmla="*/ 52864 w 104775"/>
                <a:gd name="connsiteY9" fmla="*/ 89059 h 438150"/>
                <a:gd name="connsiteX10" fmla="*/ 7144 w 104775"/>
                <a:gd name="connsiteY10" fmla="*/ 4810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438150">
                  <a:moveTo>
                    <a:pt x="95726" y="437674"/>
                  </a:moveTo>
                  <a:lnTo>
                    <a:pt x="10953" y="437674"/>
                  </a:lnTo>
                  <a:lnTo>
                    <a:pt x="10953" y="128111"/>
                  </a:lnTo>
                  <a:lnTo>
                    <a:pt x="95726" y="128111"/>
                  </a:lnTo>
                  <a:lnTo>
                    <a:pt x="95726" y="437674"/>
                  </a:lnTo>
                  <a:close/>
                  <a:moveTo>
                    <a:pt x="7144" y="48101"/>
                  </a:moveTo>
                  <a:cubicBezTo>
                    <a:pt x="7144" y="20479"/>
                    <a:pt x="22384" y="7144"/>
                    <a:pt x="52864" y="7144"/>
                  </a:cubicBezTo>
                  <a:cubicBezTo>
                    <a:pt x="83344" y="7144"/>
                    <a:pt x="98584" y="20479"/>
                    <a:pt x="98584" y="48101"/>
                  </a:cubicBezTo>
                  <a:cubicBezTo>
                    <a:pt x="98584" y="61436"/>
                    <a:pt x="94774" y="70961"/>
                    <a:pt x="87153" y="78581"/>
                  </a:cubicBezTo>
                  <a:cubicBezTo>
                    <a:pt x="79534" y="86201"/>
                    <a:pt x="68103" y="89059"/>
                    <a:pt x="52864" y="89059"/>
                  </a:cubicBezTo>
                  <a:cubicBezTo>
                    <a:pt x="22384" y="90011"/>
                    <a:pt x="7144" y="75724"/>
                    <a:pt x="7144" y="48101"/>
                  </a:cubicBezTo>
                </a:path>
              </a:pathLst>
            </a:custGeom>
            <a:solidFill>
              <a:srgbClr val="414143"/>
            </a:solidFill>
            <a:ln w="9525" cap="flat">
              <a:noFill/>
              <a:prstDash val="solid"/>
              <a:miter/>
            </a:ln>
          </p:spPr>
          <p:txBody>
            <a:bodyPr rtlCol="0" anchor="ctr"/>
            <a:lstStyle/>
            <a:p>
              <a:endParaRPr lang="en-GB" sz="1200"/>
            </a:p>
          </p:txBody>
        </p:sp>
        <p:sp>
          <p:nvSpPr>
            <p:cNvPr id="98" name="Freeform: Shape 97">
              <a:extLst>
                <a:ext uri="{FF2B5EF4-FFF2-40B4-BE49-F238E27FC236}">
                  <a16:creationId xmlns:a16="http://schemas.microsoft.com/office/drawing/2014/main" id="{7E0EFC68-065F-477B-9225-2EB835397484}"/>
                </a:ext>
              </a:extLst>
            </p:cNvPr>
            <p:cNvSpPr/>
            <p:nvPr/>
          </p:nvSpPr>
          <p:spPr>
            <a:xfrm>
              <a:off x="8887414" y="6069409"/>
              <a:ext cx="247650" cy="333375"/>
            </a:xfrm>
            <a:custGeom>
              <a:avLst/>
              <a:gdLst>
                <a:gd name="connsiteX0" fmla="*/ 241459 w 247650"/>
                <a:gd name="connsiteY0" fmla="*/ 231934 h 333375"/>
                <a:gd name="connsiteX1" fmla="*/ 208122 w 247650"/>
                <a:gd name="connsiteY1" fmla="*/ 304323 h 333375"/>
                <a:gd name="connsiteX2" fmla="*/ 109061 w 247650"/>
                <a:gd name="connsiteY2" fmla="*/ 329089 h 333375"/>
                <a:gd name="connsiteX3" fmla="*/ 51911 w 247650"/>
                <a:gd name="connsiteY3" fmla="*/ 324326 h 333375"/>
                <a:gd name="connsiteX4" fmla="*/ 7144 w 247650"/>
                <a:gd name="connsiteY4" fmla="*/ 310991 h 333375"/>
                <a:gd name="connsiteX5" fmla="*/ 7144 w 247650"/>
                <a:gd name="connsiteY5" fmla="*/ 241459 h 333375"/>
                <a:gd name="connsiteX6" fmla="*/ 60484 w 247650"/>
                <a:gd name="connsiteY6" fmla="*/ 259556 h 333375"/>
                <a:gd name="connsiteX7" fmla="*/ 112872 w 247650"/>
                <a:gd name="connsiteY7" fmla="*/ 267176 h 333375"/>
                <a:gd name="connsiteX8" fmla="*/ 158591 w 247650"/>
                <a:gd name="connsiteY8" fmla="*/ 240506 h 333375"/>
                <a:gd name="connsiteX9" fmla="*/ 152876 w 247650"/>
                <a:gd name="connsiteY9" fmla="*/ 224314 h 333375"/>
                <a:gd name="connsiteX10" fmla="*/ 131922 w 247650"/>
                <a:gd name="connsiteY10" fmla="*/ 210026 h 333375"/>
                <a:gd name="connsiteX11" fmla="*/ 91916 w 247650"/>
                <a:gd name="connsiteY11" fmla="*/ 191928 h 333375"/>
                <a:gd name="connsiteX12" fmla="*/ 39529 w 247650"/>
                <a:gd name="connsiteY12" fmla="*/ 164306 h 333375"/>
                <a:gd name="connsiteX13" fmla="*/ 14764 w 247650"/>
                <a:gd name="connsiteY13" fmla="*/ 134778 h 333375"/>
                <a:gd name="connsiteX14" fmla="*/ 7144 w 247650"/>
                <a:gd name="connsiteY14" fmla="*/ 93821 h 333375"/>
                <a:gd name="connsiteX15" fmla="*/ 39529 w 247650"/>
                <a:gd name="connsiteY15" fmla="*/ 30003 h 333375"/>
                <a:gd name="connsiteX16" fmla="*/ 130016 w 247650"/>
                <a:gd name="connsiteY16" fmla="*/ 7144 h 333375"/>
                <a:gd name="connsiteX17" fmla="*/ 238601 w 247650"/>
                <a:gd name="connsiteY17" fmla="*/ 31909 h 333375"/>
                <a:gd name="connsiteX18" fmla="*/ 212884 w 247650"/>
                <a:gd name="connsiteY18" fmla="*/ 92869 h 333375"/>
                <a:gd name="connsiteX19" fmla="*/ 169069 w 247650"/>
                <a:gd name="connsiteY19" fmla="*/ 76676 h 333375"/>
                <a:gd name="connsiteX20" fmla="*/ 128111 w 247650"/>
                <a:gd name="connsiteY20" fmla="*/ 70009 h 333375"/>
                <a:gd name="connsiteX21" fmla="*/ 90964 w 247650"/>
                <a:gd name="connsiteY21" fmla="*/ 90011 h 333375"/>
                <a:gd name="connsiteX22" fmla="*/ 103347 w 247650"/>
                <a:gd name="connsiteY22" fmla="*/ 110014 h 333375"/>
                <a:gd name="connsiteX23" fmla="*/ 155734 w 247650"/>
                <a:gd name="connsiteY23" fmla="*/ 134778 h 333375"/>
                <a:gd name="connsiteX24" fmla="*/ 209074 w 247650"/>
                <a:gd name="connsiteY24" fmla="*/ 162401 h 333375"/>
                <a:gd name="connsiteX25" fmla="*/ 233839 w 247650"/>
                <a:gd name="connsiteY25" fmla="*/ 191928 h 333375"/>
                <a:gd name="connsiteX26" fmla="*/ 241459 w 247650"/>
                <a:gd name="connsiteY26" fmla="*/ 23193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650" h="333375">
                  <a:moveTo>
                    <a:pt x="241459" y="231934"/>
                  </a:moveTo>
                  <a:cubicBezTo>
                    <a:pt x="241459" y="263366"/>
                    <a:pt x="230029" y="288131"/>
                    <a:pt x="208122" y="304323"/>
                  </a:cubicBezTo>
                  <a:cubicBezTo>
                    <a:pt x="186214" y="320516"/>
                    <a:pt x="152876" y="329089"/>
                    <a:pt x="109061" y="329089"/>
                  </a:cubicBezTo>
                  <a:cubicBezTo>
                    <a:pt x="86201" y="329089"/>
                    <a:pt x="67151" y="327184"/>
                    <a:pt x="51911" y="324326"/>
                  </a:cubicBezTo>
                  <a:cubicBezTo>
                    <a:pt x="35719" y="321469"/>
                    <a:pt x="21431" y="316706"/>
                    <a:pt x="7144" y="310991"/>
                  </a:cubicBezTo>
                  <a:lnTo>
                    <a:pt x="7144" y="241459"/>
                  </a:lnTo>
                  <a:cubicBezTo>
                    <a:pt x="22384" y="249078"/>
                    <a:pt x="40481" y="254794"/>
                    <a:pt x="60484" y="259556"/>
                  </a:cubicBezTo>
                  <a:cubicBezTo>
                    <a:pt x="80486" y="264319"/>
                    <a:pt x="97631" y="267176"/>
                    <a:pt x="112872" y="267176"/>
                  </a:cubicBezTo>
                  <a:cubicBezTo>
                    <a:pt x="143351" y="267176"/>
                    <a:pt x="158591" y="258603"/>
                    <a:pt x="158591" y="240506"/>
                  </a:cubicBezTo>
                  <a:cubicBezTo>
                    <a:pt x="158591" y="233839"/>
                    <a:pt x="156686" y="228123"/>
                    <a:pt x="152876" y="224314"/>
                  </a:cubicBezTo>
                  <a:cubicBezTo>
                    <a:pt x="149066" y="220503"/>
                    <a:pt x="141447" y="215741"/>
                    <a:pt x="131922" y="210026"/>
                  </a:cubicBezTo>
                  <a:cubicBezTo>
                    <a:pt x="122397" y="204311"/>
                    <a:pt x="109061" y="198596"/>
                    <a:pt x="91916" y="191928"/>
                  </a:cubicBezTo>
                  <a:cubicBezTo>
                    <a:pt x="68104" y="182403"/>
                    <a:pt x="50959" y="172878"/>
                    <a:pt x="39529" y="164306"/>
                  </a:cubicBezTo>
                  <a:cubicBezTo>
                    <a:pt x="28099" y="155734"/>
                    <a:pt x="20479" y="146209"/>
                    <a:pt x="14764" y="134778"/>
                  </a:cubicBezTo>
                  <a:cubicBezTo>
                    <a:pt x="10001" y="123348"/>
                    <a:pt x="7144" y="110014"/>
                    <a:pt x="7144" y="93821"/>
                  </a:cubicBezTo>
                  <a:cubicBezTo>
                    <a:pt x="7144" y="66198"/>
                    <a:pt x="17622" y="45244"/>
                    <a:pt x="39529" y="30003"/>
                  </a:cubicBezTo>
                  <a:cubicBezTo>
                    <a:pt x="60484" y="14764"/>
                    <a:pt x="90964" y="7144"/>
                    <a:pt x="130016" y="7144"/>
                  </a:cubicBezTo>
                  <a:cubicBezTo>
                    <a:pt x="167164" y="7144"/>
                    <a:pt x="203359" y="15716"/>
                    <a:pt x="238601" y="31909"/>
                  </a:cubicBezTo>
                  <a:lnTo>
                    <a:pt x="212884" y="92869"/>
                  </a:lnTo>
                  <a:cubicBezTo>
                    <a:pt x="197644" y="86201"/>
                    <a:pt x="183356" y="80486"/>
                    <a:pt x="169069" y="76676"/>
                  </a:cubicBezTo>
                  <a:cubicBezTo>
                    <a:pt x="155734" y="72866"/>
                    <a:pt x="141447" y="70009"/>
                    <a:pt x="128111" y="70009"/>
                  </a:cubicBezTo>
                  <a:cubicBezTo>
                    <a:pt x="103347" y="70009"/>
                    <a:pt x="90964" y="76676"/>
                    <a:pt x="90964" y="90011"/>
                  </a:cubicBezTo>
                  <a:cubicBezTo>
                    <a:pt x="90964" y="97631"/>
                    <a:pt x="94774" y="104298"/>
                    <a:pt x="103347" y="110014"/>
                  </a:cubicBezTo>
                  <a:cubicBezTo>
                    <a:pt x="110966" y="115728"/>
                    <a:pt x="129064" y="123348"/>
                    <a:pt x="155734" y="134778"/>
                  </a:cubicBezTo>
                  <a:cubicBezTo>
                    <a:pt x="179547" y="144303"/>
                    <a:pt x="197644" y="153828"/>
                    <a:pt x="209074" y="162401"/>
                  </a:cubicBezTo>
                  <a:cubicBezTo>
                    <a:pt x="220504" y="170973"/>
                    <a:pt x="229076" y="180498"/>
                    <a:pt x="233839" y="191928"/>
                  </a:cubicBezTo>
                  <a:cubicBezTo>
                    <a:pt x="238601" y="203359"/>
                    <a:pt x="241459" y="216694"/>
                    <a:pt x="241459" y="231934"/>
                  </a:cubicBezTo>
                </a:path>
              </a:pathLst>
            </a:custGeom>
            <a:solidFill>
              <a:srgbClr val="414143"/>
            </a:solidFill>
            <a:ln w="9525" cap="flat">
              <a:noFill/>
              <a:prstDash val="solid"/>
              <a:miter/>
            </a:ln>
          </p:spPr>
          <p:txBody>
            <a:bodyPr rtlCol="0" anchor="ctr"/>
            <a:lstStyle/>
            <a:p>
              <a:endParaRPr lang="en-GB" sz="1200"/>
            </a:p>
          </p:txBody>
        </p:sp>
        <p:sp>
          <p:nvSpPr>
            <p:cNvPr id="99" name="Freeform: Shape 98">
              <a:extLst>
                <a:ext uri="{FF2B5EF4-FFF2-40B4-BE49-F238E27FC236}">
                  <a16:creationId xmlns:a16="http://schemas.microsoft.com/office/drawing/2014/main" id="{7128C7F1-79B7-400D-89B7-46CEB46A6467}"/>
                </a:ext>
              </a:extLst>
            </p:cNvPr>
            <p:cNvSpPr/>
            <p:nvPr/>
          </p:nvSpPr>
          <p:spPr>
            <a:xfrm>
              <a:off x="9187452" y="6070362"/>
              <a:ext cx="295275" cy="323850"/>
            </a:xfrm>
            <a:custGeom>
              <a:avLst/>
              <a:gdLst>
                <a:gd name="connsiteX0" fmla="*/ 293846 w 295275"/>
                <a:gd name="connsiteY0" fmla="*/ 323374 h 323850"/>
                <a:gd name="connsiteX1" fmla="*/ 209073 w 295275"/>
                <a:gd name="connsiteY1" fmla="*/ 323374 h 323850"/>
                <a:gd name="connsiteX2" fmla="*/ 209073 w 295275"/>
                <a:gd name="connsiteY2" fmla="*/ 142399 h 323850"/>
                <a:gd name="connsiteX3" fmla="*/ 197644 w 295275"/>
                <a:gd name="connsiteY3" fmla="*/ 91916 h 323850"/>
                <a:gd name="connsiteX4" fmla="*/ 159544 w 295275"/>
                <a:gd name="connsiteY4" fmla="*/ 74771 h 323850"/>
                <a:gd name="connsiteX5" fmla="*/ 108109 w 295275"/>
                <a:gd name="connsiteY5" fmla="*/ 98584 h 323850"/>
                <a:gd name="connsiteX6" fmla="*/ 91915 w 295275"/>
                <a:gd name="connsiteY6" fmla="*/ 176689 h 323850"/>
                <a:gd name="connsiteX7" fmla="*/ 91915 w 295275"/>
                <a:gd name="connsiteY7" fmla="*/ 322421 h 323850"/>
                <a:gd name="connsiteX8" fmla="*/ 7144 w 295275"/>
                <a:gd name="connsiteY8" fmla="*/ 322421 h 323850"/>
                <a:gd name="connsiteX9" fmla="*/ 7144 w 295275"/>
                <a:gd name="connsiteY9" fmla="*/ 12859 h 323850"/>
                <a:gd name="connsiteX10" fmla="*/ 71913 w 295275"/>
                <a:gd name="connsiteY10" fmla="*/ 12859 h 323850"/>
                <a:gd name="connsiteX11" fmla="*/ 83344 w 295275"/>
                <a:gd name="connsiteY11" fmla="*/ 52864 h 323850"/>
                <a:gd name="connsiteX12" fmla="*/ 88106 w 295275"/>
                <a:gd name="connsiteY12" fmla="*/ 52864 h 323850"/>
                <a:gd name="connsiteX13" fmla="*/ 127159 w 295275"/>
                <a:gd name="connsiteY13" fmla="*/ 18574 h 323850"/>
                <a:gd name="connsiteX14" fmla="*/ 183356 w 295275"/>
                <a:gd name="connsiteY14" fmla="*/ 7144 h 323850"/>
                <a:gd name="connsiteX15" fmla="*/ 265271 w 295275"/>
                <a:gd name="connsiteY15" fmla="*/ 36671 h 323850"/>
                <a:gd name="connsiteX16" fmla="*/ 292894 w 295275"/>
                <a:gd name="connsiteY16" fmla="*/ 121444 h 323850"/>
                <a:gd name="connsiteX17" fmla="*/ 292894 w 295275"/>
                <a:gd name="connsiteY17" fmla="*/ 32337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93846" y="323374"/>
                  </a:moveTo>
                  <a:lnTo>
                    <a:pt x="209073" y="323374"/>
                  </a:lnTo>
                  <a:lnTo>
                    <a:pt x="209073" y="142399"/>
                  </a:lnTo>
                  <a:cubicBezTo>
                    <a:pt x="209073" y="120491"/>
                    <a:pt x="205263" y="103346"/>
                    <a:pt x="197644" y="91916"/>
                  </a:cubicBezTo>
                  <a:cubicBezTo>
                    <a:pt x="190023" y="80486"/>
                    <a:pt x="176688" y="74771"/>
                    <a:pt x="159544" y="74771"/>
                  </a:cubicBezTo>
                  <a:cubicBezTo>
                    <a:pt x="135731" y="74771"/>
                    <a:pt x="118586" y="82391"/>
                    <a:pt x="108109" y="98584"/>
                  </a:cubicBezTo>
                  <a:cubicBezTo>
                    <a:pt x="97631" y="114776"/>
                    <a:pt x="91915" y="140494"/>
                    <a:pt x="91915" y="176689"/>
                  </a:cubicBezTo>
                  <a:lnTo>
                    <a:pt x="91915" y="322421"/>
                  </a:lnTo>
                  <a:lnTo>
                    <a:pt x="7144" y="322421"/>
                  </a:lnTo>
                  <a:lnTo>
                    <a:pt x="7144" y="12859"/>
                  </a:lnTo>
                  <a:lnTo>
                    <a:pt x="71913" y="12859"/>
                  </a:lnTo>
                  <a:lnTo>
                    <a:pt x="83344" y="52864"/>
                  </a:lnTo>
                  <a:lnTo>
                    <a:pt x="88106" y="52864"/>
                  </a:lnTo>
                  <a:cubicBezTo>
                    <a:pt x="97631" y="37624"/>
                    <a:pt x="110013" y="26194"/>
                    <a:pt x="127159" y="18574"/>
                  </a:cubicBezTo>
                  <a:cubicBezTo>
                    <a:pt x="143351" y="10954"/>
                    <a:pt x="162401" y="7144"/>
                    <a:pt x="183356" y="7144"/>
                  </a:cubicBezTo>
                  <a:cubicBezTo>
                    <a:pt x="219551" y="7144"/>
                    <a:pt x="247173" y="16669"/>
                    <a:pt x="265271" y="36671"/>
                  </a:cubicBezTo>
                  <a:cubicBezTo>
                    <a:pt x="284321" y="55721"/>
                    <a:pt x="292894" y="84296"/>
                    <a:pt x="292894" y="121444"/>
                  </a:cubicBezTo>
                  <a:lnTo>
                    <a:pt x="292894" y="323374"/>
                  </a:lnTo>
                  <a:close/>
                </a:path>
              </a:pathLst>
            </a:custGeom>
            <a:solidFill>
              <a:srgbClr val="414143"/>
            </a:solidFill>
            <a:ln w="9525" cap="flat">
              <a:noFill/>
              <a:prstDash val="solid"/>
              <a:miter/>
            </a:ln>
          </p:spPr>
          <p:txBody>
            <a:bodyPr rtlCol="0" anchor="ctr"/>
            <a:lstStyle/>
            <a:p>
              <a:endParaRPr lang="en-GB" sz="1200"/>
            </a:p>
          </p:txBody>
        </p:sp>
        <p:sp>
          <p:nvSpPr>
            <p:cNvPr id="100" name="Freeform: Shape 99">
              <a:extLst>
                <a:ext uri="{FF2B5EF4-FFF2-40B4-BE49-F238E27FC236}">
                  <a16:creationId xmlns:a16="http://schemas.microsoft.com/office/drawing/2014/main" id="{F42A234A-12D3-407B-B81F-D26DB9B92497}"/>
                </a:ext>
              </a:extLst>
            </p:cNvPr>
            <p:cNvSpPr/>
            <p:nvPr/>
          </p:nvSpPr>
          <p:spPr>
            <a:xfrm>
              <a:off x="9541782" y="6071314"/>
              <a:ext cx="295275" cy="333375"/>
            </a:xfrm>
            <a:custGeom>
              <a:avLst/>
              <a:gdLst>
                <a:gd name="connsiteX0" fmla="*/ 153829 w 295275"/>
                <a:gd name="connsiteY0" fmla="*/ 67152 h 333375"/>
                <a:gd name="connsiteX1" fmla="*/ 111919 w 295275"/>
                <a:gd name="connsiteY1" fmla="*/ 84297 h 333375"/>
                <a:gd name="connsiteX2" fmla="*/ 94773 w 295275"/>
                <a:gd name="connsiteY2" fmla="*/ 132874 h 333375"/>
                <a:gd name="connsiteX3" fmla="*/ 212884 w 295275"/>
                <a:gd name="connsiteY3" fmla="*/ 132874 h 333375"/>
                <a:gd name="connsiteX4" fmla="*/ 196691 w 295275"/>
                <a:gd name="connsiteY4" fmla="*/ 84297 h 333375"/>
                <a:gd name="connsiteX5" fmla="*/ 153829 w 295275"/>
                <a:gd name="connsiteY5" fmla="*/ 67152 h 333375"/>
                <a:gd name="connsiteX6" fmla="*/ 166211 w 295275"/>
                <a:gd name="connsiteY6" fmla="*/ 328136 h 333375"/>
                <a:gd name="connsiteX7" fmla="*/ 49054 w 295275"/>
                <a:gd name="connsiteY7" fmla="*/ 287179 h 333375"/>
                <a:gd name="connsiteX8" fmla="*/ 7144 w 295275"/>
                <a:gd name="connsiteY8" fmla="*/ 170022 h 333375"/>
                <a:gd name="connsiteX9" fmla="*/ 46196 w 295275"/>
                <a:gd name="connsiteY9" fmla="*/ 50006 h 333375"/>
                <a:gd name="connsiteX10" fmla="*/ 153829 w 295275"/>
                <a:gd name="connsiteY10" fmla="*/ 7144 h 333375"/>
                <a:gd name="connsiteX11" fmla="*/ 255746 w 295275"/>
                <a:gd name="connsiteY11" fmla="*/ 44291 h 333375"/>
                <a:gd name="connsiteX12" fmla="*/ 291941 w 295275"/>
                <a:gd name="connsiteY12" fmla="*/ 147161 h 333375"/>
                <a:gd name="connsiteX13" fmla="*/ 291941 w 295275"/>
                <a:gd name="connsiteY13" fmla="*/ 188119 h 333375"/>
                <a:gd name="connsiteX14" fmla="*/ 91916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9" y="67152"/>
                  </a:moveTo>
                  <a:cubicBezTo>
                    <a:pt x="135731" y="67152"/>
                    <a:pt x="122396" y="72866"/>
                    <a:pt x="111919" y="84297"/>
                  </a:cubicBezTo>
                  <a:cubicBezTo>
                    <a:pt x="101441" y="95727"/>
                    <a:pt x="95727" y="111919"/>
                    <a:pt x="94773" y="132874"/>
                  </a:cubicBezTo>
                  <a:lnTo>
                    <a:pt x="212884" y="132874"/>
                  </a:lnTo>
                  <a:cubicBezTo>
                    <a:pt x="212884" y="111919"/>
                    <a:pt x="207169" y="95727"/>
                    <a:pt x="196691" y="84297"/>
                  </a:cubicBezTo>
                  <a:cubicBezTo>
                    <a:pt x="186214" y="72866"/>
                    <a:pt x="171927" y="67152"/>
                    <a:pt x="153829" y="67152"/>
                  </a:cubicBezTo>
                  <a:moveTo>
                    <a:pt x="166211" y="328136"/>
                  </a:moveTo>
                  <a:cubicBezTo>
                    <a:pt x="116681" y="328136"/>
                    <a:pt x="77629" y="314802"/>
                    <a:pt x="49054" y="287179"/>
                  </a:cubicBezTo>
                  <a:cubicBezTo>
                    <a:pt x="21431" y="259556"/>
                    <a:pt x="7144" y="220504"/>
                    <a:pt x="7144" y="170022"/>
                  </a:cubicBezTo>
                  <a:cubicBezTo>
                    <a:pt x="7144" y="118586"/>
                    <a:pt x="20479" y="77629"/>
                    <a:pt x="46196" y="50006"/>
                  </a:cubicBezTo>
                  <a:cubicBezTo>
                    <a:pt x="71914" y="21431"/>
                    <a:pt x="108109" y="7144"/>
                    <a:pt x="153829" y="7144"/>
                  </a:cubicBezTo>
                  <a:cubicBezTo>
                    <a:pt x="197644" y="7144"/>
                    <a:pt x="231934" y="19527"/>
                    <a:pt x="255746" y="44291"/>
                  </a:cubicBezTo>
                  <a:cubicBezTo>
                    <a:pt x="280511" y="69056"/>
                    <a:pt x="291941" y="103347"/>
                    <a:pt x="291941" y="147161"/>
                  </a:cubicBezTo>
                  <a:lnTo>
                    <a:pt x="291941" y="188119"/>
                  </a:lnTo>
                  <a:lnTo>
                    <a:pt x="91916" y="188119"/>
                  </a:lnTo>
                  <a:cubicBezTo>
                    <a:pt x="92869" y="211931"/>
                    <a:pt x="99536" y="230981"/>
                    <a:pt x="112871" y="244316"/>
                  </a:cubicBezTo>
                  <a:cubicBezTo>
                    <a:pt x="126206" y="257652"/>
                    <a:pt x="145256" y="264319"/>
                    <a:pt x="169069" y="264319"/>
                  </a:cubicBezTo>
                  <a:cubicBezTo>
                    <a:pt x="188119" y="264319"/>
                    <a:pt x="205264" y="262414"/>
                    <a:pt x="222409" y="258604"/>
                  </a:cubicBezTo>
                  <a:cubicBezTo>
                    <a:pt x="238602" y="254794"/>
                    <a:pt x="256698" y="248127"/>
                    <a:pt x="274796" y="240506"/>
                  </a:cubicBezTo>
                  <a:lnTo>
                    <a:pt x="274796" y="306229"/>
                  </a:lnTo>
                  <a:cubicBezTo>
                    <a:pt x="260509" y="313849"/>
                    <a:pt x="244316" y="319564"/>
                    <a:pt x="227171" y="322422"/>
                  </a:cubicBezTo>
                  <a:cubicBezTo>
                    <a:pt x="210979" y="326231"/>
                    <a:pt x="190023"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101" name="Freeform: Shape 100">
              <a:extLst>
                <a:ext uri="{FF2B5EF4-FFF2-40B4-BE49-F238E27FC236}">
                  <a16:creationId xmlns:a16="http://schemas.microsoft.com/office/drawing/2014/main" id="{F996D94B-729D-44A7-9196-89B21FBC1C34}"/>
                </a:ext>
              </a:extLst>
            </p:cNvPr>
            <p:cNvSpPr/>
            <p:nvPr/>
          </p:nvSpPr>
          <p:spPr>
            <a:xfrm>
              <a:off x="9866584" y="6010354"/>
              <a:ext cx="219075" cy="390525"/>
            </a:xfrm>
            <a:custGeom>
              <a:avLst/>
              <a:gdLst>
                <a:gd name="connsiteX0" fmla="*/ 167164 w 219075"/>
                <a:gd name="connsiteY0" fmla="*/ 321469 h 390525"/>
                <a:gd name="connsiteX1" fmla="*/ 220504 w 219075"/>
                <a:gd name="connsiteY1" fmla="*/ 311944 h 390525"/>
                <a:gd name="connsiteX2" fmla="*/ 220504 w 219075"/>
                <a:gd name="connsiteY2" fmla="*/ 374809 h 390525"/>
                <a:gd name="connsiteX3" fmla="*/ 143352 w 219075"/>
                <a:gd name="connsiteY3" fmla="*/ 389096 h 390525"/>
                <a:gd name="connsiteX4" fmla="*/ 70009 w 219075"/>
                <a:gd name="connsiteY4" fmla="*/ 363378 h 390525"/>
                <a:gd name="connsiteX5" fmla="*/ 47149 w 219075"/>
                <a:gd name="connsiteY5" fmla="*/ 286226 h 390525"/>
                <a:gd name="connsiteX6" fmla="*/ 47149 w 219075"/>
                <a:gd name="connsiteY6" fmla="*/ 136684 h 390525"/>
                <a:gd name="connsiteX7" fmla="*/ 7144 w 219075"/>
                <a:gd name="connsiteY7" fmla="*/ 136684 h 390525"/>
                <a:gd name="connsiteX8" fmla="*/ 7144 w 219075"/>
                <a:gd name="connsiteY8" fmla="*/ 101441 h 390525"/>
                <a:gd name="connsiteX9" fmla="*/ 53816 w 219075"/>
                <a:gd name="connsiteY9" fmla="*/ 72866 h 390525"/>
                <a:gd name="connsiteX10" fmla="*/ 78581 w 219075"/>
                <a:gd name="connsiteY10" fmla="*/ 7144 h 390525"/>
                <a:gd name="connsiteX11" fmla="*/ 132874 w 219075"/>
                <a:gd name="connsiteY11" fmla="*/ 7144 h 390525"/>
                <a:gd name="connsiteX12" fmla="*/ 132874 w 219075"/>
                <a:gd name="connsiteY12" fmla="*/ 72866 h 390525"/>
                <a:gd name="connsiteX13" fmla="*/ 219552 w 219075"/>
                <a:gd name="connsiteY13" fmla="*/ 72866 h 390525"/>
                <a:gd name="connsiteX14" fmla="*/ 219552 w 219075"/>
                <a:gd name="connsiteY14" fmla="*/ 136684 h 390525"/>
                <a:gd name="connsiteX15" fmla="*/ 132874 w 219075"/>
                <a:gd name="connsiteY15" fmla="*/ 136684 h 390525"/>
                <a:gd name="connsiteX16" fmla="*/ 132874 w 219075"/>
                <a:gd name="connsiteY16" fmla="*/ 286226 h 390525"/>
                <a:gd name="connsiteX17" fmla="*/ 143352 w 219075"/>
                <a:gd name="connsiteY17" fmla="*/ 312896 h 390525"/>
                <a:gd name="connsiteX18" fmla="*/ 167164 w 219075"/>
                <a:gd name="connsiteY18" fmla="*/ 32146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075" h="390525">
                  <a:moveTo>
                    <a:pt x="167164" y="321469"/>
                  </a:moveTo>
                  <a:cubicBezTo>
                    <a:pt x="181452" y="321469"/>
                    <a:pt x="199549" y="318611"/>
                    <a:pt x="220504" y="311944"/>
                  </a:cubicBezTo>
                  <a:lnTo>
                    <a:pt x="220504" y="374809"/>
                  </a:lnTo>
                  <a:cubicBezTo>
                    <a:pt x="199549" y="384334"/>
                    <a:pt x="173831" y="389096"/>
                    <a:pt x="143352" y="389096"/>
                  </a:cubicBezTo>
                  <a:cubicBezTo>
                    <a:pt x="110014" y="389096"/>
                    <a:pt x="85249" y="380524"/>
                    <a:pt x="70009" y="363378"/>
                  </a:cubicBezTo>
                  <a:cubicBezTo>
                    <a:pt x="54769" y="346234"/>
                    <a:pt x="47149" y="320516"/>
                    <a:pt x="47149" y="286226"/>
                  </a:cubicBezTo>
                  <a:lnTo>
                    <a:pt x="47149" y="136684"/>
                  </a:lnTo>
                  <a:lnTo>
                    <a:pt x="7144" y="136684"/>
                  </a:lnTo>
                  <a:lnTo>
                    <a:pt x="7144" y="101441"/>
                  </a:lnTo>
                  <a:lnTo>
                    <a:pt x="53816" y="72866"/>
                  </a:lnTo>
                  <a:lnTo>
                    <a:pt x="78581" y="7144"/>
                  </a:lnTo>
                  <a:lnTo>
                    <a:pt x="132874" y="7144"/>
                  </a:lnTo>
                  <a:lnTo>
                    <a:pt x="132874" y="72866"/>
                  </a:lnTo>
                  <a:lnTo>
                    <a:pt x="219552" y="72866"/>
                  </a:lnTo>
                  <a:lnTo>
                    <a:pt x="219552" y="136684"/>
                  </a:lnTo>
                  <a:lnTo>
                    <a:pt x="132874" y="136684"/>
                  </a:lnTo>
                  <a:lnTo>
                    <a:pt x="132874" y="286226"/>
                  </a:lnTo>
                  <a:cubicBezTo>
                    <a:pt x="132874" y="298609"/>
                    <a:pt x="136684" y="307181"/>
                    <a:pt x="143352" y="312896"/>
                  </a:cubicBezTo>
                  <a:cubicBezTo>
                    <a:pt x="147162" y="318611"/>
                    <a:pt x="155734" y="321469"/>
                    <a:pt x="167164" y="321469"/>
                  </a:cubicBezTo>
                </a:path>
              </a:pathLst>
            </a:custGeom>
            <a:solidFill>
              <a:srgbClr val="414143"/>
            </a:solidFill>
            <a:ln w="9525" cap="flat">
              <a:noFill/>
              <a:prstDash val="solid"/>
              <a:miter/>
            </a:ln>
          </p:spPr>
          <p:txBody>
            <a:bodyPr rtlCol="0" anchor="ctr"/>
            <a:lstStyle/>
            <a:p>
              <a:endParaRPr lang="en-GB" sz="1200"/>
            </a:p>
          </p:txBody>
        </p:sp>
        <p:sp>
          <p:nvSpPr>
            <p:cNvPr id="102" name="Freeform: Shape 101">
              <a:extLst>
                <a:ext uri="{FF2B5EF4-FFF2-40B4-BE49-F238E27FC236}">
                  <a16:creationId xmlns:a16="http://schemas.microsoft.com/office/drawing/2014/main" id="{04FB9426-3468-4A14-A859-B2C04EDA78B2}"/>
                </a:ext>
              </a:extLst>
            </p:cNvPr>
            <p:cNvSpPr/>
            <p:nvPr/>
          </p:nvSpPr>
          <p:spPr>
            <a:xfrm>
              <a:off x="10103757" y="6076077"/>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2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7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2"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2" y="190024"/>
                    <a:pt x="335756" y="199549"/>
                  </a:cubicBezTo>
                  <a:cubicBezTo>
                    <a:pt x="337661" y="208122"/>
                    <a:pt x="338614" y="217647"/>
                    <a:pt x="339566" y="226219"/>
                  </a:cubicBezTo>
                  <a:cubicBezTo>
                    <a:pt x="340519" y="234791"/>
                    <a:pt x="341471" y="241459"/>
                    <a:pt x="341471" y="247174"/>
                  </a:cubicBezTo>
                  <a:lnTo>
                    <a:pt x="343377" y="247174"/>
                  </a:lnTo>
                  <a:cubicBezTo>
                    <a:pt x="345281" y="233839"/>
                    <a:pt x="348139" y="215741"/>
                    <a:pt x="351948" y="192881"/>
                  </a:cubicBezTo>
                  <a:cubicBezTo>
                    <a:pt x="355759" y="170022"/>
                    <a:pt x="359569" y="153829"/>
                    <a:pt x="361473"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103" name="Freeform: Shape 102">
              <a:extLst>
                <a:ext uri="{FF2B5EF4-FFF2-40B4-BE49-F238E27FC236}">
                  <a16:creationId xmlns:a16="http://schemas.microsoft.com/office/drawing/2014/main" id="{6B111C62-BFCA-4E1D-924D-699675F45FD1}"/>
                </a:ext>
              </a:extLst>
            </p:cNvPr>
            <p:cNvSpPr/>
            <p:nvPr/>
          </p:nvSpPr>
          <p:spPr>
            <a:xfrm>
              <a:off x="10607629" y="6071314"/>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3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8 w 314325"/>
                <a:gd name="connsiteY15" fmla="*/ 49054 h 333375"/>
                <a:gd name="connsiteX16" fmla="*/ 158591 w 314325"/>
                <a:gd name="connsiteY16" fmla="*/ 7144 h 333375"/>
                <a:gd name="connsiteX17" fmla="*/ 237648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8"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8" y="75724"/>
                    <a:pt x="158591" y="75724"/>
                  </a:cubicBezTo>
                  <a:cubicBezTo>
                    <a:pt x="135731" y="75724"/>
                    <a:pt x="119538" y="83344"/>
                    <a:pt x="110013" y="98584"/>
                  </a:cubicBezTo>
                  <a:cubicBezTo>
                    <a:pt x="99536" y="112872"/>
                    <a:pt x="93821" y="136684"/>
                    <a:pt x="93821" y="167164"/>
                  </a:cubicBezTo>
                  <a:moveTo>
                    <a:pt x="308134" y="167164"/>
                  </a:moveTo>
                  <a:cubicBezTo>
                    <a:pt x="308134" y="217647"/>
                    <a:pt x="294798" y="256699"/>
                    <a:pt x="268129" y="285274"/>
                  </a:cubicBezTo>
                  <a:cubicBezTo>
                    <a:pt x="241459" y="313849"/>
                    <a:pt x="204311" y="328136"/>
                    <a:pt x="156686" y="328136"/>
                  </a:cubicBezTo>
                  <a:cubicBezTo>
                    <a:pt x="127159" y="328136"/>
                    <a:pt x="100488" y="321469"/>
                    <a:pt x="77629" y="309086"/>
                  </a:cubicBezTo>
                  <a:cubicBezTo>
                    <a:pt x="54769" y="295752"/>
                    <a:pt x="37623" y="277654"/>
                    <a:pt x="25241" y="252889"/>
                  </a:cubicBezTo>
                  <a:cubicBezTo>
                    <a:pt x="12859" y="228124"/>
                    <a:pt x="7144" y="200502"/>
                    <a:pt x="7144" y="167164"/>
                  </a:cubicBezTo>
                  <a:cubicBezTo>
                    <a:pt x="7144" y="116681"/>
                    <a:pt x="20479" y="77629"/>
                    <a:pt x="47148" y="49054"/>
                  </a:cubicBezTo>
                  <a:cubicBezTo>
                    <a:pt x="73819" y="21431"/>
                    <a:pt x="110966" y="7144"/>
                    <a:pt x="158591" y="7144"/>
                  </a:cubicBezTo>
                  <a:cubicBezTo>
                    <a:pt x="188119" y="7144"/>
                    <a:pt x="214788" y="13811"/>
                    <a:pt x="237648" y="26194"/>
                  </a:cubicBezTo>
                  <a:cubicBezTo>
                    <a:pt x="260509" y="39529"/>
                    <a:pt x="277654" y="57627"/>
                    <a:pt x="290036" y="81439"/>
                  </a:cubicBezTo>
                  <a:cubicBezTo>
                    <a:pt x="302419"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104" name="Freeform: Shape 103">
              <a:extLst>
                <a:ext uri="{FF2B5EF4-FFF2-40B4-BE49-F238E27FC236}">
                  <a16:creationId xmlns:a16="http://schemas.microsoft.com/office/drawing/2014/main" id="{51DEA8F2-C087-443F-8512-4AC1A39E5B52}"/>
                </a:ext>
              </a:extLst>
            </p:cNvPr>
            <p:cNvSpPr/>
            <p:nvPr/>
          </p:nvSpPr>
          <p:spPr>
            <a:xfrm>
              <a:off x="10978152" y="6071314"/>
              <a:ext cx="209550" cy="323850"/>
            </a:xfrm>
            <a:custGeom>
              <a:avLst/>
              <a:gdLst>
                <a:gd name="connsiteX0" fmla="*/ 180498 w 209550"/>
                <a:gd name="connsiteY0" fmla="*/ 7144 h 323850"/>
                <a:gd name="connsiteX1" fmla="*/ 209073 w 209550"/>
                <a:gd name="connsiteY1" fmla="*/ 10002 h 323850"/>
                <a:gd name="connsiteX2" fmla="*/ 202406 w 209550"/>
                <a:gd name="connsiteY2" fmla="*/ 89059 h 323850"/>
                <a:gd name="connsiteX3" fmla="*/ 177640 w 209550"/>
                <a:gd name="connsiteY3" fmla="*/ 86202 h 323850"/>
                <a:gd name="connsiteX4" fmla="*/ 114776 w 209550"/>
                <a:gd name="connsiteY4" fmla="*/ 107156 h 323850"/>
                <a:gd name="connsiteX5" fmla="*/ 91915 w 209550"/>
                <a:gd name="connsiteY5" fmla="*/ 165259 h 323850"/>
                <a:gd name="connsiteX6" fmla="*/ 91915 w 209550"/>
                <a:gd name="connsiteY6" fmla="*/ 322422 h 323850"/>
                <a:gd name="connsiteX7" fmla="*/ 7144 w 209550"/>
                <a:gd name="connsiteY7" fmla="*/ 322422 h 323850"/>
                <a:gd name="connsiteX8" fmla="*/ 7144 w 209550"/>
                <a:gd name="connsiteY8" fmla="*/ 12859 h 323850"/>
                <a:gd name="connsiteX9" fmla="*/ 70961 w 209550"/>
                <a:gd name="connsiteY9" fmla="*/ 12859 h 323850"/>
                <a:gd name="connsiteX10" fmla="*/ 83344 w 209550"/>
                <a:gd name="connsiteY10" fmla="*/ 65247 h 323850"/>
                <a:gd name="connsiteX11" fmla="*/ 87153 w 209550"/>
                <a:gd name="connsiteY11" fmla="*/ 65247 h 323850"/>
                <a:gd name="connsiteX12" fmla="*/ 126206 w 209550"/>
                <a:gd name="connsiteY12" fmla="*/ 23336 h 323850"/>
                <a:gd name="connsiteX13" fmla="*/ 180498 w 209550"/>
                <a:gd name="connsiteY13"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323850">
                  <a:moveTo>
                    <a:pt x="180498" y="7144"/>
                  </a:moveTo>
                  <a:cubicBezTo>
                    <a:pt x="191928" y="7144"/>
                    <a:pt x="201453" y="8097"/>
                    <a:pt x="209073" y="10002"/>
                  </a:cubicBezTo>
                  <a:lnTo>
                    <a:pt x="202406" y="89059"/>
                  </a:lnTo>
                  <a:cubicBezTo>
                    <a:pt x="195738" y="87154"/>
                    <a:pt x="187165" y="86202"/>
                    <a:pt x="177640" y="86202"/>
                  </a:cubicBezTo>
                  <a:cubicBezTo>
                    <a:pt x="150971" y="86202"/>
                    <a:pt x="130015" y="92869"/>
                    <a:pt x="114776" y="107156"/>
                  </a:cubicBezTo>
                  <a:cubicBezTo>
                    <a:pt x="99536" y="121444"/>
                    <a:pt x="91915" y="140494"/>
                    <a:pt x="91915" y="165259"/>
                  </a:cubicBezTo>
                  <a:lnTo>
                    <a:pt x="91915" y="322422"/>
                  </a:lnTo>
                  <a:lnTo>
                    <a:pt x="7144" y="322422"/>
                  </a:lnTo>
                  <a:lnTo>
                    <a:pt x="7144" y="12859"/>
                  </a:lnTo>
                  <a:lnTo>
                    <a:pt x="70961" y="12859"/>
                  </a:lnTo>
                  <a:lnTo>
                    <a:pt x="83344" y="65247"/>
                  </a:lnTo>
                  <a:lnTo>
                    <a:pt x="87153" y="65247"/>
                  </a:lnTo>
                  <a:cubicBezTo>
                    <a:pt x="96678" y="48102"/>
                    <a:pt x="110013" y="33814"/>
                    <a:pt x="126206" y="23336"/>
                  </a:cubicBezTo>
                  <a:cubicBezTo>
                    <a:pt x="143351" y="11906"/>
                    <a:pt x="161448" y="7144"/>
                    <a:pt x="180498" y="7144"/>
                  </a:cubicBezTo>
                </a:path>
              </a:pathLst>
            </a:custGeom>
            <a:solidFill>
              <a:srgbClr val="414143"/>
            </a:solidFill>
            <a:ln w="9525" cap="flat">
              <a:noFill/>
              <a:prstDash val="solid"/>
              <a:miter/>
            </a:ln>
          </p:spPr>
          <p:txBody>
            <a:bodyPr rtlCol="0" anchor="ctr"/>
            <a:lstStyle/>
            <a:p>
              <a:endParaRPr lang="en-GB" sz="1200"/>
            </a:p>
          </p:txBody>
        </p:sp>
        <p:sp>
          <p:nvSpPr>
            <p:cNvPr id="105" name="Freeform: Shape 104">
              <a:extLst>
                <a:ext uri="{FF2B5EF4-FFF2-40B4-BE49-F238E27FC236}">
                  <a16:creationId xmlns:a16="http://schemas.microsoft.com/office/drawing/2014/main" id="{1330B90E-8470-4D7B-95C1-C37E5B8B1246}"/>
                </a:ext>
              </a:extLst>
            </p:cNvPr>
            <p:cNvSpPr/>
            <p:nvPr/>
          </p:nvSpPr>
          <p:spPr>
            <a:xfrm>
              <a:off x="11236279" y="5956062"/>
              <a:ext cx="314325" cy="438150"/>
            </a:xfrm>
            <a:custGeom>
              <a:avLst/>
              <a:gdLst>
                <a:gd name="connsiteX0" fmla="*/ 88106 w 314325"/>
                <a:gd name="connsiteY0" fmla="*/ 269081 h 438150"/>
                <a:gd name="connsiteX1" fmla="*/ 125254 w 314325"/>
                <a:gd name="connsiteY1" fmla="*/ 222409 h 438150"/>
                <a:gd name="connsiteX2" fmla="*/ 211931 w 314325"/>
                <a:gd name="connsiteY2" fmla="*/ 128111 h 438150"/>
                <a:gd name="connsiteX3" fmla="*/ 307181 w 314325"/>
                <a:gd name="connsiteY3" fmla="*/ 128111 h 438150"/>
                <a:gd name="connsiteX4" fmla="*/ 183356 w 314325"/>
                <a:gd name="connsiteY4" fmla="*/ 262414 h 438150"/>
                <a:gd name="connsiteX5" fmla="*/ 313848 w 314325"/>
                <a:gd name="connsiteY5" fmla="*/ 437674 h 438150"/>
                <a:gd name="connsiteX6" fmla="*/ 216694 w 314325"/>
                <a:gd name="connsiteY6" fmla="*/ 437674 h 438150"/>
                <a:gd name="connsiteX7" fmla="*/ 127159 w 314325"/>
                <a:gd name="connsiteY7" fmla="*/ 311944 h 438150"/>
                <a:gd name="connsiteX8" fmla="*/ 90963 w 314325"/>
                <a:gd name="connsiteY8" fmla="*/ 341471 h 438150"/>
                <a:gd name="connsiteX9" fmla="*/ 90963 w 314325"/>
                <a:gd name="connsiteY9" fmla="*/ 437674 h 438150"/>
                <a:gd name="connsiteX10" fmla="*/ 7144 w 314325"/>
                <a:gd name="connsiteY10" fmla="*/ 437674 h 438150"/>
                <a:gd name="connsiteX11" fmla="*/ 7144 w 314325"/>
                <a:gd name="connsiteY11" fmla="*/ 7144 h 438150"/>
                <a:gd name="connsiteX12" fmla="*/ 90963 w 314325"/>
                <a:gd name="connsiteY12" fmla="*/ 7144 h 438150"/>
                <a:gd name="connsiteX13" fmla="*/ 90963 w 314325"/>
                <a:gd name="connsiteY13" fmla="*/ 198596 h 438150"/>
                <a:gd name="connsiteX14" fmla="*/ 87154 w 314325"/>
                <a:gd name="connsiteY14" fmla="*/ 26908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325" h="438150">
                  <a:moveTo>
                    <a:pt x="88106" y="269081"/>
                  </a:moveTo>
                  <a:lnTo>
                    <a:pt x="125254" y="222409"/>
                  </a:lnTo>
                  <a:lnTo>
                    <a:pt x="211931" y="128111"/>
                  </a:lnTo>
                  <a:lnTo>
                    <a:pt x="307181" y="128111"/>
                  </a:lnTo>
                  <a:lnTo>
                    <a:pt x="183356" y="262414"/>
                  </a:lnTo>
                  <a:lnTo>
                    <a:pt x="313848" y="437674"/>
                  </a:lnTo>
                  <a:lnTo>
                    <a:pt x="216694" y="437674"/>
                  </a:lnTo>
                  <a:lnTo>
                    <a:pt x="127159" y="311944"/>
                  </a:lnTo>
                  <a:lnTo>
                    <a:pt x="90963" y="341471"/>
                  </a:lnTo>
                  <a:lnTo>
                    <a:pt x="90963" y="437674"/>
                  </a:lnTo>
                  <a:lnTo>
                    <a:pt x="7144" y="437674"/>
                  </a:lnTo>
                  <a:lnTo>
                    <a:pt x="7144" y="7144"/>
                  </a:lnTo>
                  <a:lnTo>
                    <a:pt x="90963" y="7144"/>
                  </a:lnTo>
                  <a:lnTo>
                    <a:pt x="90963" y="198596"/>
                  </a:lnTo>
                  <a:lnTo>
                    <a:pt x="87154" y="269081"/>
                  </a:lnTo>
                  <a:close/>
                </a:path>
              </a:pathLst>
            </a:custGeom>
            <a:solidFill>
              <a:srgbClr val="414143"/>
            </a:solidFill>
            <a:ln w="9525" cap="flat">
              <a:noFill/>
              <a:prstDash val="solid"/>
              <a:miter/>
            </a:ln>
          </p:spPr>
          <p:txBody>
            <a:bodyPr rtlCol="0" anchor="ctr"/>
            <a:lstStyle/>
            <a:p>
              <a:endParaRPr lang="en-GB" sz="1200"/>
            </a:p>
          </p:txBody>
        </p:sp>
        <p:sp>
          <p:nvSpPr>
            <p:cNvPr id="106" name="Freeform: Shape 105">
              <a:extLst>
                <a:ext uri="{FF2B5EF4-FFF2-40B4-BE49-F238E27FC236}">
                  <a16:creationId xmlns:a16="http://schemas.microsoft.com/office/drawing/2014/main" id="{AD687E14-E16E-486A-8533-8741B89B0B1A}"/>
                </a:ext>
              </a:extLst>
            </p:cNvPr>
            <p:cNvSpPr/>
            <p:nvPr/>
          </p:nvSpPr>
          <p:spPr>
            <a:xfrm>
              <a:off x="11575369" y="6298962"/>
              <a:ext cx="104775" cy="104775"/>
            </a:xfrm>
            <a:custGeom>
              <a:avLst/>
              <a:gdLst>
                <a:gd name="connsiteX0" fmla="*/ 7144 w 104775"/>
                <a:gd name="connsiteY0" fmla="*/ 54769 h 104775"/>
                <a:gd name="connsiteX1" fmla="*/ 19527 w 104775"/>
                <a:gd name="connsiteY1" fmla="*/ 19526 h 104775"/>
                <a:gd name="connsiteX2" fmla="*/ 55721 w 104775"/>
                <a:gd name="connsiteY2" fmla="*/ 7144 h 104775"/>
                <a:gd name="connsiteX3" fmla="*/ 90964 w 104775"/>
                <a:gd name="connsiteY3" fmla="*/ 19526 h 104775"/>
                <a:gd name="connsiteX4" fmla="*/ 103346 w 104775"/>
                <a:gd name="connsiteY4" fmla="*/ 54769 h 104775"/>
                <a:gd name="connsiteX5" fmla="*/ 90964 w 104775"/>
                <a:gd name="connsiteY5" fmla="*/ 89059 h 104775"/>
                <a:gd name="connsiteX6" fmla="*/ 55721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8" y="11906"/>
                    <a:pt x="39529" y="7144"/>
                    <a:pt x="55721" y="7144"/>
                  </a:cubicBezTo>
                  <a:cubicBezTo>
                    <a:pt x="70961" y="7144"/>
                    <a:pt x="83344" y="10954"/>
                    <a:pt x="90964" y="19526"/>
                  </a:cubicBezTo>
                  <a:cubicBezTo>
                    <a:pt x="99536" y="28099"/>
                    <a:pt x="103346" y="39529"/>
                    <a:pt x="103346" y="54769"/>
                  </a:cubicBezTo>
                  <a:cubicBezTo>
                    <a:pt x="103346" y="69056"/>
                    <a:pt x="99536" y="80486"/>
                    <a:pt x="90964" y="89059"/>
                  </a:cubicBezTo>
                  <a:cubicBezTo>
                    <a:pt x="82391" y="97631"/>
                    <a:pt x="70961" y="101441"/>
                    <a:pt x="55721" y="101441"/>
                  </a:cubicBezTo>
                  <a:cubicBezTo>
                    <a:pt x="40481" y="101441"/>
                    <a:pt x="28098"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107" name="Freeform: Shape 106">
              <a:extLst>
                <a:ext uri="{FF2B5EF4-FFF2-40B4-BE49-F238E27FC236}">
                  <a16:creationId xmlns:a16="http://schemas.microsoft.com/office/drawing/2014/main" id="{0497D890-6735-415F-9369-71E80B559EA5}"/>
                </a:ext>
              </a:extLst>
            </p:cNvPr>
            <p:cNvSpPr/>
            <p:nvPr/>
          </p:nvSpPr>
          <p:spPr>
            <a:xfrm>
              <a:off x="11730627" y="6071314"/>
              <a:ext cx="295275" cy="333375"/>
            </a:xfrm>
            <a:custGeom>
              <a:avLst/>
              <a:gdLst>
                <a:gd name="connsiteX0" fmla="*/ 153828 w 295275"/>
                <a:gd name="connsiteY0" fmla="*/ 67152 h 333375"/>
                <a:gd name="connsiteX1" fmla="*/ 111919 w 295275"/>
                <a:gd name="connsiteY1" fmla="*/ 84297 h 333375"/>
                <a:gd name="connsiteX2" fmla="*/ 94773 w 295275"/>
                <a:gd name="connsiteY2" fmla="*/ 132874 h 333375"/>
                <a:gd name="connsiteX3" fmla="*/ 212884 w 295275"/>
                <a:gd name="connsiteY3" fmla="*/ 132874 h 333375"/>
                <a:gd name="connsiteX4" fmla="*/ 196690 w 295275"/>
                <a:gd name="connsiteY4" fmla="*/ 84297 h 333375"/>
                <a:gd name="connsiteX5" fmla="*/ 153828 w 295275"/>
                <a:gd name="connsiteY5" fmla="*/ 67152 h 333375"/>
                <a:gd name="connsiteX6" fmla="*/ 166211 w 295275"/>
                <a:gd name="connsiteY6" fmla="*/ 328136 h 333375"/>
                <a:gd name="connsiteX7" fmla="*/ 49053 w 295275"/>
                <a:gd name="connsiteY7" fmla="*/ 287179 h 333375"/>
                <a:gd name="connsiteX8" fmla="*/ 7144 w 295275"/>
                <a:gd name="connsiteY8" fmla="*/ 170022 h 333375"/>
                <a:gd name="connsiteX9" fmla="*/ 46196 w 295275"/>
                <a:gd name="connsiteY9" fmla="*/ 50006 h 333375"/>
                <a:gd name="connsiteX10" fmla="*/ 153828 w 295275"/>
                <a:gd name="connsiteY10" fmla="*/ 7144 h 333375"/>
                <a:gd name="connsiteX11" fmla="*/ 255746 w 295275"/>
                <a:gd name="connsiteY11" fmla="*/ 44291 h 333375"/>
                <a:gd name="connsiteX12" fmla="*/ 291940 w 295275"/>
                <a:gd name="connsiteY12" fmla="*/ 147161 h 333375"/>
                <a:gd name="connsiteX13" fmla="*/ 291940 w 295275"/>
                <a:gd name="connsiteY13" fmla="*/ 188119 h 333375"/>
                <a:gd name="connsiteX14" fmla="*/ 91915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8" y="67152"/>
                  </a:moveTo>
                  <a:cubicBezTo>
                    <a:pt x="135731" y="67152"/>
                    <a:pt x="122396" y="72866"/>
                    <a:pt x="111919" y="84297"/>
                  </a:cubicBezTo>
                  <a:cubicBezTo>
                    <a:pt x="101440" y="95727"/>
                    <a:pt x="95726" y="111919"/>
                    <a:pt x="94773" y="132874"/>
                  </a:cubicBezTo>
                  <a:lnTo>
                    <a:pt x="212884" y="132874"/>
                  </a:lnTo>
                  <a:cubicBezTo>
                    <a:pt x="212884" y="111919"/>
                    <a:pt x="207169" y="95727"/>
                    <a:pt x="196690" y="84297"/>
                  </a:cubicBezTo>
                  <a:cubicBezTo>
                    <a:pt x="186213" y="72866"/>
                    <a:pt x="171926" y="67152"/>
                    <a:pt x="153828" y="67152"/>
                  </a:cubicBezTo>
                  <a:moveTo>
                    <a:pt x="166211" y="328136"/>
                  </a:moveTo>
                  <a:cubicBezTo>
                    <a:pt x="116681" y="328136"/>
                    <a:pt x="77628" y="314802"/>
                    <a:pt x="49053" y="287179"/>
                  </a:cubicBezTo>
                  <a:cubicBezTo>
                    <a:pt x="21431" y="259556"/>
                    <a:pt x="7144" y="220504"/>
                    <a:pt x="7144" y="170022"/>
                  </a:cubicBezTo>
                  <a:cubicBezTo>
                    <a:pt x="7144" y="118586"/>
                    <a:pt x="20478" y="77629"/>
                    <a:pt x="46196" y="50006"/>
                  </a:cubicBezTo>
                  <a:cubicBezTo>
                    <a:pt x="71913" y="21431"/>
                    <a:pt x="108109" y="7144"/>
                    <a:pt x="153828" y="7144"/>
                  </a:cubicBezTo>
                  <a:cubicBezTo>
                    <a:pt x="197644" y="7144"/>
                    <a:pt x="231934" y="19527"/>
                    <a:pt x="255746" y="44291"/>
                  </a:cubicBezTo>
                  <a:cubicBezTo>
                    <a:pt x="280511" y="69056"/>
                    <a:pt x="291940" y="103347"/>
                    <a:pt x="291940" y="147161"/>
                  </a:cubicBezTo>
                  <a:lnTo>
                    <a:pt x="291940" y="188119"/>
                  </a:lnTo>
                  <a:lnTo>
                    <a:pt x="91915" y="188119"/>
                  </a:lnTo>
                  <a:cubicBezTo>
                    <a:pt x="92869" y="211931"/>
                    <a:pt x="99536" y="230981"/>
                    <a:pt x="112871" y="244316"/>
                  </a:cubicBezTo>
                  <a:cubicBezTo>
                    <a:pt x="126206" y="257652"/>
                    <a:pt x="145256" y="264319"/>
                    <a:pt x="169069" y="264319"/>
                  </a:cubicBezTo>
                  <a:cubicBezTo>
                    <a:pt x="188119" y="264319"/>
                    <a:pt x="205263" y="262414"/>
                    <a:pt x="222409" y="258604"/>
                  </a:cubicBezTo>
                  <a:cubicBezTo>
                    <a:pt x="238601" y="254794"/>
                    <a:pt x="256698" y="248127"/>
                    <a:pt x="274796" y="240506"/>
                  </a:cubicBezTo>
                  <a:lnTo>
                    <a:pt x="274796" y="306229"/>
                  </a:lnTo>
                  <a:cubicBezTo>
                    <a:pt x="260509" y="313849"/>
                    <a:pt x="244315" y="319564"/>
                    <a:pt x="227171" y="322422"/>
                  </a:cubicBezTo>
                  <a:cubicBezTo>
                    <a:pt x="210978" y="326231"/>
                    <a:pt x="190023"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108" name="Freeform: Shape 107">
              <a:extLst>
                <a:ext uri="{FF2B5EF4-FFF2-40B4-BE49-F238E27FC236}">
                  <a16:creationId xmlns:a16="http://schemas.microsoft.com/office/drawing/2014/main" id="{1294A347-CF69-43B8-AAC9-DFA97527BDF5}"/>
                </a:ext>
              </a:extLst>
            </p:cNvPr>
            <p:cNvSpPr/>
            <p:nvPr/>
          </p:nvSpPr>
          <p:spPr>
            <a:xfrm>
              <a:off x="12083052" y="6076077"/>
              <a:ext cx="295275" cy="323850"/>
            </a:xfrm>
            <a:custGeom>
              <a:avLst/>
              <a:gdLst>
                <a:gd name="connsiteX0" fmla="*/ 228123 w 295275"/>
                <a:gd name="connsiteY0" fmla="*/ 317659 h 323850"/>
                <a:gd name="connsiteX1" fmla="*/ 216694 w 295275"/>
                <a:gd name="connsiteY1" fmla="*/ 277654 h 323850"/>
                <a:gd name="connsiteX2" fmla="*/ 211931 w 295275"/>
                <a:gd name="connsiteY2" fmla="*/ 277654 h 323850"/>
                <a:gd name="connsiteX3" fmla="*/ 173831 w 295275"/>
                <a:gd name="connsiteY3" fmla="*/ 310991 h 323850"/>
                <a:gd name="connsiteX4" fmla="*/ 116681 w 295275"/>
                <a:gd name="connsiteY4" fmla="*/ 322422 h 323850"/>
                <a:gd name="connsiteX5" fmla="*/ 34765 w 295275"/>
                <a:gd name="connsiteY5" fmla="*/ 292894 h 323850"/>
                <a:gd name="connsiteX6" fmla="*/ 7144 w 295275"/>
                <a:gd name="connsiteY6" fmla="*/ 209074 h 323850"/>
                <a:gd name="connsiteX7" fmla="*/ 7144 w 295275"/>
                <a:gd name="connsiteY7" fmla="*/ 7144 h 323850"/>
                <a:gd name="connsiteX8" fmla="*/ 91915 w 295275"/>
                <a:gd name="connsiteY8" fmla="*/ 7144 h 323850"/>
                <a:gd name="connsiteX9" fmla="*/ 91915 w 295275"/>
                <a:gd name="connsiteY9" fmla="*/ 188119 h 323850"/>
                <a:gd name="connsiteX10" fmla="*/ 104298 w 295275"/>
                <a:gd name="connsiteY10" fmla="*/ 238602 h 323850"/>
                <a:gd name="connsiteX11" fmla="*/ 142398 w 295275"/>
                <a:gd name="connsiteY11" fmla="*/ 255747 h 323850"/>
                <a:gd name="connsiteX12" fmla="*/ 193834 w 295275"/>
                <a:gd name="connsiteY12" fmla="*/ 231934 h 323850"/>
                <a:gd name="connsiteX13" fmla="*/ 210026 w 295275"/>
                <a:gd name="connsiteY13" fmla="*/ 153829 h 323850"/>
                <a:gd name="connsiteX14" fmla="*/ 210026 w 295275"/>
                <a:gd name="connsiteY14" fmla="*/ 8097 h 323850"/>
                <a:gd name="connsiteX15" fmla="*/ 294798 w 295275"/>
                <a:gd name="connsiteY15" fmla="*/ 8097 h 323850"/>
                <a:gd name="connsiteX16" fmla="*/ 294798 w 295275"/>
                <a:gd name="connsiteY16" fmla="*/ 317659 h 323850"/>
                <a:gd name="connsiteX17" fmla="*/ 228123 w 295275"/>
                <a:gd name="connsiteY17" fmla="*/ 31765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28123" y="317659"/>
                  </a:moveTo>
                  <a:lnTo>
                    <a:pt x="216694" y="277654"/>
                  </a:lnTo>
                  <a:lnTo>
                    <a:pt x="211931" y="277654"/>
                  </a:lnTo>
                  <a:cubicBezTo>
                    <a:pt x="202406" y="291941"/>
                    <a:pt x="190023" y="303372"/>
                    <a:pt x="173831" y="310991"/>
                  </a:cubicBezTo>
                  <a:cubicBezTo>
                    <a:pt x="157638" y="318611"/>
                    <a:pt x="138588" y="322422"/>
                    <a:pt x="116681" y="322422"/>
                  </a:cubicBezTo>
                  <a:cubicBezTo>
                    <a:pt x="80486" y="322422"/>
                    <a:pt x="52863" y="312897"/>
                    <a:pt x="34765" y="292894"/>
                  </a:cubicBezTo>
                  <a:cubicBezTo>
                    <a:pt x="16669" y="273844"/>
                    <a:pt x="7144" y="245269"/>
                    <a:pt x="7144" y="209074"/>
                  </a:cubicBezTo>
                  <a:lnTo>
                    <a:pt x="7144" y="7144"/>
                  </a:lnTo>
                  <a:lnTo>
                    <a:pt x="91915" y="7144"/>
                  </a:lnTo>
                  <a:lnTo>
                    <a:pt x="91915" y="188119"/>
                  </a:lnTo>
                  <a:cubicBezTo>
                    <a:pt x="91915" y="210027"/>
                    <a:pt x="95726" y="227172"/>
                    <a:pt x="104298" y="238602"/>
                  </a:cubicBezTo>
                  <a:cubicBezTo>
                    <a:pt x="111919" y="250031"/>
                    <a:pt x="125253" y="255747"/>
                    <a:pt x="142398" y="255747"/>
                  </a:cubicBezTo>
                  <a:cubicBezTo>
                    <a:pt x="166211" y="255747"/>
                    <a:pt x="183356" y="248127"/>
                    <a:pt x="193834" y="231934"/>
                  </a:cubicBezTo>
                  <a:cubicBezTo>
                    <a:pt x="204311" y="215741"/>
                    <a:pt x="210026" y="190024"/>
                    <a:pt x="210026" y="153829"/>
                  </a:cubicBezTo>
                  <a:lnTo>
                    <a:pt x="210026" y="8097"/>
                  </a:lnTo>
                  <a:lnTo>
                    <a:pt x="294798" y="8097"/>
                  </a:lnTo>
                  <a:lnTo>
                    <a:pt x="294798" y="317659"/>
                  </a:lnTo>
                  <a:lnTo>
                    <a:pt x="228123" y="317659"/>
                  </a:lnTo>
                  <a:close/>
                </a:path>
              </a:pathLst>
            </a:custGeom>
            <a:solidFill>
              <a:srgbClr val="414143"/>
            </a:solidFill>
            <a:ln w="9525" cap="flat">
              <a:noFill/>
              <a:prstDash val="solid"/>
              <a:miter/>
            </a:ln>
          </p:spPr>
          <p:txBody>
            <a:bodyPr rtlCol="0" anchor="ctr"/>
            <a:lstStyle/>
            <a:p>
              <a:endParaRPr lang="en-GB" sz="1200"/>
            </a:p>
          </p:txBody>
        </p:sp>
        <p:sp>
          <p:nvSpPr>
            <p:cNvPr id="109" name="Freeform: Shape 108">
              <a:extLst>
                <a:ext uri="{FF2B5EF4-FFF2-40B4-BE49-F238E27FC236}">
                  <a16:creationId xmlns:a16="http://schemas.microsoft.com/office/drawing/2014/main" id="{A65BB835-DEC0-4D80-97B0-50B56C2EDB78}"/>
                </a:ext>
              </a:extLst>
            </p:cNvPr>
            <p:cNvSpPr/>
            <p:nvPr/>
          </p:nvSpPr>
          <p:spPr>
            <a:xfrm>
              <a:off x="4767852" y="629229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0" name="Freeform: Shape 109">
              <a:extLst>
                <a:ext uri="{FF2B5EF4-FFF2-40B4-BE49-F238E27FC236}">
                  <a16:creationId xmlns:a16="http://schemas.microsoft.com/office/drawing/2014/main" id="{8F2151C2-6D5F-4F57-B8D8-6336397E1204}"/>
                </a:ext>
              </a:extLst>
            </p:cNvPr>
            <p:cNvSpPr/>
            <p:nvPr/>
          </p:nvSpPr>
          <p:spPr>
            <a:xfrm>
              <a:off x="4767852" y="584080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8"/>
                    <a:pt x="715804" y="7144"/>
                    <a:pt x="652939" y="7144"/>
                  </a:cubicBezTo>
                  <a:lnTo>
                    <a:pt x="120491" y="7144"/>
                  </a:lnTo>
                  <a:cubicBezTo>
                    <a:pt x="58579" y="7144"/>
                    <a:pt x="7144" y="57626"/>
                    <a:pt x="7144" y="120491"/>
                  </a:cubicBezTo>
                  <a:cubicBezTo>
                    <a:pt x="7144" y="182403"/>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1" name="Freeform: Shape 110">
              <a:extLst>
                <a:ext uri="{FF2B5EF4-FFF2-40B4-BE49-F238E27FC236}">
                  <a16:creationId xmlns:a16="http://schemas.microsoft.com/office/drawing/2014/main" id="{A60FB500-C3CC-4357-BADE-57A9E2F21979}"/>
                </a:ext>
              </a:extLst>
            </p:cNvPr>
            <p:cNvSpPr/>
            <p:nvPr/>
          </p:nvSpPr>
          <p:spPr>
            <a:xfrm>
              <a:off x="4767852" y="538932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2" name="Freeform: Shape 111">
              <a:extLst>
                <a:ext uri="{FF2B5EF4-FFF2-40B4-BE49-F238E27FC236}">
                  <a16:creationId xmlns:a16="http://schemas.microsoft.com/office/drawing/2014/main" id="{0F43C3E6-A090-408E-AE3A-0D40823049A5}"/>
                </a:ext>
              </a:extLst>
            </p:cNvPr>
            <p:cNvSpPr/>
            <p:nvPr/>
          </p:nvSpPr>
          <p:spPr>
            <a:xfrm>
              <a:off x="4767852" y="493783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7"/>
                    <a:pt x="7144" y="120491"/>
                  </a:cubicBezTo>
                  <a:cubicBezTo>
                    <a:pt x="7144" y="183356"/>
                    <a:pt x="57626" y="233839"/>
                    <a:pt x="120491" y="233839"/>
                  </a:cubicBezTo>
                  <a:lnTo>
                    <a:pt x="652939" y="233839"/>
                  </a:lnTo>
                  <a:cubicBezTo>
                    <a:pt x="714851" y="233839"/>
                    <a:pt x="766286" y="183356"/>
                    <a:pt x="766286" y="120491"/>
                  </a:cubicBezTo>
                </a:path>
              </a:pathLst>
            </a:custGeom>
            <a:solidFill>
              <a:srgbClr val="B6BE34"/>
            </a:solidFill>
            <a:ln w="9525" cap="flat">
              <a:noFill/>
              <a:prstDash val="solid"/>
              <a:miter/>
            </a:ln>
          </p:spPr>
          <p:txBody>
            <a:bodyPr rtlCol="0" anchor="ctr"/>
            <a:lstStyle/>
            <a:p>
              <a:endParaRPr lang="en-GB" sz="1200"/>
            </a:p>
          </p:txBody>
        </p:sp>
        <p:sp>
          <p:nvSpPr>
            <p:cNvPr id="113" name="Freeform: Shape 112">
              <a:extLst>
                <a:ext uri="{FF2B5EF4-FFF2-40B4-BE49-F238E27FC236}">
                  <a16:creationId xmlns:a16="http://schemas.microsoft.com/office/drawing/2014/main" id="{D8C5ECDD-3EDC-4B27-8A4F-744715126C51}"/>
                </a:ext>
              </a:extLst>
            </p:cNvPr>
            <p:cNvSpPr/>
            <p:nvPr/>
          </p:nvSpPr>
          <p:spPr>
            <a:xfrm>
              <a:off x="4767852" y="448635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8"/>
                    <a:pt x="715804" y="7144"/>
                    <a:pt x="652939" y="7144"/>
                  </a:cubicBezTo>
                  <a:lnTo>
                    <a:pt x="120491" y="7144"/>
                  </a:lnTo>
                  <a:cubicBezTo>
                    <a:pt x="58579" y="7144"/>
                    <a:pt x="7144" y="57626"/>
                    <a:pt x="7144" y="120491"/>
                  </a:cubicBezTo>
                  <a:cubicBezTo>
                    <a:pt x="7144" y="183356"/>
                    <a:pt x="57626" y="233839"/>
                    <a:pt x="120491" y="233839"/>
                  </a:cubicBezTo>
                  <a:lnTo>
                    <a:pt x="652939" y="233839"/>
                  </a:lnTo>
                  <a:cubicBezTo>
                    <a:pt x="714851" y="233839"/>
                    <a:pt x="766286" y="182403"/>
                    <a:pt x="766286" y="120491"/>
                  </a:cubicBezTo>
                </a:path>
              </a:pathLst>
            </a:custGeom>
            <a:solidFill>
              <a:srgbClr val="FBAE17"/>
            </a:solidFill>
            <a:ln w="9525" cap="flat">
              <a:noFill/>
              <a:prstDash val="solid"/>
              <a:miter/>
            </a:ln>
          </p:spPr>
          <p:txBody>
            <a:bodyPr rtlCol="0" anchor="ctr"/>
            <a:lstStyle/>
            <a:p>
              <a:endParaRPr lang="en-GB" sz="1200"/>
            </a:p>
          </p:txBody>
        </p:sp>
        <p:sp>
          <p:nvSpPr>
            <p:cNvPr id="114" name="Freeform: Shape 113">
              <a:extLst>
                <a:ext uri="{FF2B5EF4-FFF2-40B4-BE49-F238E27FC236}">
                  <a16:creationId xmlns:a16="http://schemas.microsoft.com/office/drawing/2014/main" id="{C73A80CD-6B1D-4A00-BD89-C73A1F387322}"/>
                </a:ext>
              </a:extLst>
            </p:cNvPr>
            <p:cNvSpPr/>
            <p:nvPr/>
          </p:nvSpPr>
          <p:spPr>
            <a:xfrm>
              <a:off x="4767852" y="403486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3356"/>
                    <a:pt x="57626" y="233839"/>
                    <a:pt x="120491" y="233839"/>
                  </a:cubicBezTo>
                  <a:lnTo>
                    <a:pt x="652939" y="233839"/>
                  </a:lnTo>
                  <a:cubicBezTo>
                    <a:pt x="714851" y="232886"/>
                    <a:pt x="766286" y="182404"/>
                    <a:pt x="766286" y="120491"/>
                  </a:cubicBezTo>
                </a:path>
              </a:pathLst>
            </a:custGeom>
            <a:solidFill>
              <a:srgbClr val="A42770"/>
            </a:solidFill>
            <a:ln w="9525" cap="flat">
              <a:noFill/>
              <a:prstDash val="solid"/>
              <a:miter/>
            </a:ln>
          </p:spPr>
          <p:txBody>
            <a:bodyPr rtlCol="0" anchor="ctr"/>
            <a:lstStyle/>
            <a:p>
              <a:endParaRPr lang="en-GB" sz="1200"/>
            </a:p>
          </p:txBody>
        </p:sp>
        <p:sp>
          <p:nvSpPr>
            <p:cNvPr id="115" name="Freeform: Shape 114">
              <a:extLst>
                <a:ext uri="{FF2B5EF4-FFF2-40B4-BE49-F238E27FC236}">
                  <a16:creationId xmlns:a16="http://schemas.microsoft.com/office/drawing/2014/main" id="{1948876B-6BC5-4AD9-9ED5-70918AAD1ED3}"/>
                </a:ext>
              </a:extLst>
            </p:cNvPr>
            <p:cNvSpPr/>
            <p:nvPr/>
          </p:nvSpPr>
          <p:spPr>
            <a:xfrm>
              <a:off x="4767852" y="358338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3357"/>
                    <a:pt x="57626" y="233839"/>
                    <a:pt x="120491" y="233839"/>
                  </a:cubicBezTo>
                  <a:lnTo>
                    <a:pt x="652939" y="233839"/>
                  </a:lnTo>
                  <a:cubicBezTo>
                    <a:pt x="714851" y="232886"/>
                    <a:pt x="766286" y="182404"/>
                    <a:pt x="766286" y="120491"/>
                  </a:cubicBezTo>
                </a:path>
              </a:pathLst>
            </a:custGeom>
            <a:solidFill>
              <a:srgbClr val="10B8D1"/>
            </a:solidFill>
            <a:ln w="9525" cap="flat">
              <a:noFill/>
              <a:prstDash val="solid"/>
              <a:miter/>
            </a:ln>
          </p:spPr>
          <p:txBody>
            <a:bodyPr rtlCol="0" anchor="ctr"/>
            <a:lstStyle/>
            <a:p>
              <a:endParaRPr lang="en-GB" sz="1200"/>
            </a:p>
          </p:txBody>
        </p:sp>
        <p:sp>
          <p:nvSpPr>
            <p:cNvPr id="116" name="Freeform: Shape 115">
              <a:extLst>
                <a:ext uri="{FF2B5EF4-FFF2-40B4-BE49-F238E27FC236}">
                  <a16:creationId xmlns:a16="http://schemas.microsoft.com/office/drawing/2014/main" id="{AB11F7E6-8717-434D-8058-9EFC93454A49}"/>
                </a:ext>
              </a:extLst>
            </p:cNvPr>
            <p:cNvSpPr/>
            <p:nvPr/>
          </p:nvSpPr>
          <p:spPr>
            <a:xfrm>
              <a:off x="4767852" y="313189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2886"/>
                    <a:pt x="766286" y="182404"/>
                    <a:pt x="766286" y="120491"/>
                  </a:cubicBezTo>
                </a:path>
              </a:pathLst>
            </a:custGeom>
            <a:solidFill>
              <a:srgbClr val="EE4023"/>
            </a:solidFill>
            <a:ln w="9525" cap="flat">
              <a:noFill/>
              <a:prstDash val="solid"/>
              <a:miter/>
            </a:ln>
          </p:spPr>
          <p:txBody>
            <a:bodyPr rtlCol="0" anchor="ctr"/>
            <a:lstStyle/>
            <a:p>
              <a:endParaRPr lang="en-GB" sz="1200"/>
            </a:p>
          </p:txBody>
        </p:sp>
      </p:grpSp>
    </p:spTree>
    <p:extLst>
      <p:ext uri="{BB962C8B-B14F-4D97-AF65-F5344CB8AC3E}">
        <p14:creationId xmlns:p14="http://schemas.microsoft.com/office/powerpoint/2010/main" val="1264167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second option">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CDA3DD2B-4F4D-4CE3-BF96-7E328FBD848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itle 1"/>
          <p:cNvSpPr>
            <a:spLocks noGrp="1"/>
          </p:cNvSpPr>
          <p:nvPr>
            <p:ph type="ctrTitle" hasCustomPrompt="1"/>
          </p:nvPr>
        </p:nvSpPr>
        <p:spPr>
          <a:xfrm>
            <a:off x="9105900" y="2815336"/>
            <a:ext cx="2911575" cy="1267299"/>
          </a:xfrm>
        </p:spPr>
        <p:txBody>
          <a:bodyPr lIns="0" tIns="0" rIns="0" bIns="0" anchor="t" anchorCtr="0">
            <a:noAutofit/>
          </a:bodyPr>
          <a:lstStyle>
            <a:lvl1pPr algn="l">
              <a:lnSpc>
                <a:spcPts val="3133"/>
              </a:lnSpc>
              <a:defRPr sz="2933" b="1">
                <a:solidFill>
                  <a:srgbClr val="424143"/>
                </a:solidFill>
                <a:latin typeface="Arial Black" panose="020B0A04020102020204" pitchFamily="34" charset="0"/>
              </a:defRPr>
            </a:lvl1pPr>
          </a:lstStyle>
          <a:p>
            <a:r>
              <a:rPr lang="en-US" dirty="0"/>
              <a:t>Presentation Cover</a:t>
            </a:r>
            <a:br>
              <a:rPr lang="en-US" dirty="0"/>
            </a:br>
            <a:r>
              <a:rPr lang="en-US" dirty="0"/>
              <a:t>Title Lorem</a:t>
            </a:r>
          </a:p>
        </p:txBody>
      </p:sp>
      <p:sp>
        <p:nvSpPr>
          <p:cNvPr id="3" name="Subtitle 2"/>
          <p:cNvSpPr>
            <a:spLocks noGrp="1"/>
          </p:cNvSpPr>
          <p:nvPr>
            <p:ph type="subTitle" idx="1" hasCustomPrompt="1"/>
          </p:nvPr>
        </p:nvSpPr>
        <p:spPr>
          <a:xfrm>
            <a:off x="9105900" y="4055186"/>
            <a:ext cx="2932781" cy="710345"/>
          </a:xfrm>
        </p:spPr>
        <p:txBody>
          <a:bodyPr lIns="0" tIns="0" rIns="0" bIns="0">
            <a:normAutofit/>
          </a:bodyPr>
          <a:lstStyle>
            <a:lvl1pPr marL="0" indent="0" algn="l">
              <a:buNone/>
              <a:defRPr sz="2667">
                <a:solidFill>
                  <a:srgbClr val="424143"/>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Subtitle goes here</a:t>
            </a:r>
          </a:p>
        </p:txBody>
      </p:sp>
      <p:grpSp>
        <p:nvGrpSpPr>
          <p:cNvPr id="53" name="Group 52">
            <a:extLst>
              <a:ext uri="{FF2B5EF4-FFF2-40B4-BE49-F238E27FC236}">
                <a16:creationId xmlns:a16="http://schemas.microsoft.com/office/drawing/2014/main" id="{4568E941-4A1F-4A96-82EF-BF11AD7599DA}"/>
              </a:ext>
            </a:extLst>
          </p:cNvPr>
          <p:cNvGrpSpPr>
            <a:grpSpLocks noChangeAspect="1"/>
          </p:cNvGrpSpPr>
          <p:nvPr userDrawn="1"/>
        </p:nvGrpSpPr>
        <p:grpSpPr>
          <a:xfrm>
            <a:off x="9105901" y="800100"/>
            <a:ext cx="2163127" cy="649896"/>
            <a:chOff x="4335650" y="206088"/>
            <a:chExt cx="10753725" cy="3230880"/>
          </a:xfrm>
        </p:grpSpPr>
        <p:sp>
          <p:nvSpPr>
            <p:cNvPr id="10" name="Freeform: Shape 9">
              <a:extLst>
                <a:ext uri="{FF2B5EF4-FFF2-40B4-BE49-F238E27FC236}">
                  <a16:creationId xmlns:a16="http://schemas.microsoft.com/office/drawing/2014/main" id="{32E16B46-9465-44AA-81EF-B5FEE547A0DD}"/>
                </a:ext>
              </a:extLst>
            </p:cNvPr>
            <p:cNvSpPr/>
            <p:nvPr/>
          </p:nvSpPr>
          <p:spPr>
            <a:xfrm>
              <a:off x="4335650" y="3128358"/>
              <a:ext cx="228600" cy="304800"/>
            </a:xfrm>
            <a:custGeom>
              <a:avLst/>
              <a:gdLst>
                <a:gd name="connsiteX0" fmla="*/ 143351 w 228600"/>
                <a:gd name="connsiteY0" fmla="*/ 58579 h 304800"/>
                <a:gd name="connsiteX1" fmla="*/ 90011 w 228600"/>
                <a:gd name="connsiteY1" fmla="*/ 84297 h 304800"/>
                <a:gd name="connsiteX2" fmla="*/ 70961 w 228600"/>
                <a:gd name="connsiteY2" fmla="*/ 156686 h 304800"/>
                <a:gd name="connsiteX3" fmla="*/ 143351 w 228600"/>
                <a:gd name="connsiteY3" fmla="*/ 253841 h 304800"/>
                <a:gd name="connsiteX4" fmla="*/ 217646 w 228600"/>
                <a:gd name="connsiteY4" fmla="*/ 238601 h 304800"/>
                <a:gd name="connsiteX5" fmla="*/ 217646 w 228600"/>
                <a:gd name="connsiteY5" fmla="*/ 290036 h 304800"/>
                <a:gd name="connsiteX6" fmla="*/ 137636 w 228600"/>
                <a:gd name="connsiteY6" fmla="*/ 305276 h 304800"/>
                <a:gd name="connsiteX7" fmla="*/ 40481 w 228600"/>
                <a:gd name="connsiteY7" fmla="*/ 267176 h 304800"/>
                <a:gd name="connsiteX8" fmla="*/ 7144 w 228600"/>
                <a:gd name="connsiteY8" fmla="*/ 156686 h 304800"/>
                <a:gd name="connsiteX9" fmla="*/ 23336 w 228600"/>
                <a:gd name="connsiteY9" fmla="*/ 77629 h 304800"/>
                <a:gd name="connsiteX10" fmla="*/ 70961 w 228600"/>
                <a:gd name="connsiteY10" fmla="*/ 25241 h 304800"/>
                <a:gd name="connsiteX11" fmla="*/ 143351 w 228600"/>
                <a:gd name="connsiteY11" fmla="*/ 7144 h 304800"/>
                <a:gd name="connsiteX12" fmla="*/ 228124 w 228600"/>
                <a:gd name="connsiteY12" fmla="*/ 27147 h 304800"/>
                <a:gd name="connsiteX13" fmla="*/ 208121 w 228600"/>
                <a:gd name="connsiteY13" fmla="*/ 77629 h 304800"/>
                <a:gd name="connsiteX14" fmla="*/ 175736 w 228600"/>
                <a:gd name="connsiteY14" fmla="*/ 64294 h 304800"/>
                <a:gd name="connsiteX15" fmla="*/ 143351 w 228600"/>
                <a:gd name="connsiteY15" fmla="*/ 5857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 h="304800">
                  <a:moveTo>
                    <a:pt x="143351" y="58579"/>
                  </a:moveTo>
                  <a:cubicBezTo>
                    <a:pt x="120491" y="58579"/>
                    <a:pt x="102394" y="67151"/>
                    <a:pt x="90011" y="84297"/>
                  </a:cubicBezTo>
                  <a:cubicBezTo>
                    <a:pt x="77629" y="101441"/>
                    <a:pt x="70961" y="126206"/>
                    <a:pt x="70961" y="156686"/>
                  </a:cubicBezTo>
                  <a:cubicBezTo>
                    <a:pt x="70961" y="221456"/>
                    <a:pt x="94774" y="253841"/>
                    <a:pt x="143351" y="253841"/>
                  </a:cubicBezTo>
                  <a:cubicBezTo>
                    <a:pt x="163354" y="253841"/>
                    <a:pt x="188119" y="249079"/>
                    <a:pt x="217646" y="238601"/>
                  </a:cubicBezTo>
                  <a:lnTo>
                    <a:pt x="217646" y="290036"/>
                  </a:lnTo>
                  <a:cubicBezTo>
                    <a:pt x="193834" y="299561"/>
                    <a:pt x="167164" y="305276"/>
                    <a:pt x="137636" y="305276"/>
                  </a:cubicBezTo>
                  <a:cubicBezTo>
                    <a:pt x="95726" y="305276"/>
                    <a:pt x="63341" y="292894"/>
                    <a:pt x="40481" y="267176"/>
                  </a:cubicBezTo>
                  <a:cubicBezTo>
                    <a:pt x="18574" y="241459"/>
                    <a:pt x="7144" y="205264"/>
                    <a:pt x="7144" y="156686"/>
                  </a:cubicBezTo>
                  <a:cubicBezTo>
                    <a:pt x="7144" y="126206"/>
                    <a:pt x="12859" y="100489"/>
                    <a:pt x="23336" y="77629"/>
                  </a:cubicBezTo>
                  <a:cubicBezTo>
                    <a:pt x="34766" y="54769"/>
                    <a:pt x="50006" y="37624"/>
                    <a:pt x="70961" y="25241"/>
                  </a:cubicBezTo>
                  <a:cubicBezTo>
                    <a:pt x="91916" y="12859"/>
                    <a:pt x="115729" y="7144"/>
                    <a:pt x="143351" y="7144"/>
                  </a:cubicBezTo>
                  <a:cubicBezTo>
                    <a:pt x="171926" y="7144"/>
                    <a:pt x="199549" y="13811"/>
                    <a:pt x="228124" y="27147"/>
                  </a:cubicBezTo>
                  <a:lnTo>
                    <a:pt x="208121" y="77629"/>
                  </a:lnTo>
                  <a:cubicBezTo>
                    <a:pt x="197644" y="72866"/>
                    <a:pt x="186214" y="68104"/>
                    <a:pt x="175736" y="64294"/>
                  </a:cubicBezTo>
                  <a:cubicBezTo>
                    <a:pt x="165259" y="60484"/>
                    <a:pt x="153829" y="58579"/>
                    <a:pt x="143351" y="58579"/>
                  </a:cubicBezTo>
                </a:path>
              </a:pathLst>
            </a:custGeom>
            <a:solidFill>
              <a:srgbClr val="414143"/>
            </a:solidFill>
            <a:ln w="9525" cap="flat">
              <a:noFill/>
              <a:prstDash val="solid"/>
              <a:miter/>
            </a:ln>
          </p:spPr>
          <p:txBody>
            <a:bodyPr rtlCol="0" anchor="ctr"/>
            <a:lstStyle/>
            <a:p>
              <a:endParaRPr lang="en-GB" sz="1200"/>
            </a:p>
          </p:txBody>
        </p:sp>
        <p:sp>
          <p:nvSpPr>
            <p:cNvPr id="11" name="Freeform: Shape 10">
              <a:extLst>
                <a:ext uri="{FF2B5EF4-FFF2-40B4-BE49-F238E27FC236}">
                  <a16:creationId xmlns:a16="http://schemas.microsoft.com/office/drawing/2014/main" id="{CCBD7D1D-7476-4DF9-BD92-92D947FF700F}"/>
                </a:ext>
              </a:extLst>
            </p:cNvPr>
            <p:cNvSpPr/>
            <p:nvPr/>
          </p:nvSpPr>
          <p:spPr>
            <a:xfrm>
              <a:off x="4617590"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12" name="Freeform: Shape 11">
              <a:extLst>
                <a:ext uri="{FF2B5EF4-FFF2-40B4-BE49-F238E27FC236}">
                  <a16:creationId xmlns:a16="http://schemas.microsoft.com/office/drawing/2014/main" id="{4DA512AE-57C4-4892-AEC9-7FB2A54E08AF}"/>
                </a:ext>
              </a:extLst>
            </p:cNvPr>
            <p:cNvSpPr/>
            <p:nvPr/>
          </p:nvSpPr>
          <p:spPr>
            <a:xfrm>
              <a:off x="4733795" y="3132168"/>
              <a:ext cx="228600" cy="304800"/>
            </a:xfrm>
            <a:custGeom>
              <a:avLst/>
              <a:gdLst>
                <a:gd name="connsiteX0" fmla="*/ 148114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8114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8114" y="297656"/>
                  </a:moveTo>
                  <a:lnTo>
                    <a:pt x="86201" y="297656"/>
                  </a:lnTo>
                  <a:lnTo>
                    <a:pt x="86201" y="58578"/>
                  </a:lnTo>
                  <a:lnTo>
                    <a:pt x="7144" y="58578"/>
                  </a:lnTo>
                  <a:lnTo>
                    <a:pt x="7144" y="7144"/>
                  </a:lnTo>
                  <a:lnTo>
                    <a:pt x="226219" y="7144"/>
                  </a:lnTo>
                  <a:lnTo>
                    <a:pt x="226219" y="58578"/>
                  </a:lnTo>
                  <a:lnTo>
                    <a:pt x="148114" y="58578"/>
                  </a:lnTo>
                  <a:close/>
                </a:path>
              </a:pathLst>
            </a:custGeom>
            <a:solidFill>
              <a:srgbClr val="414143"/>
            </a:solidFill>
            <a:ln w="9525" cap="flat">
              <a:noFill/>
              <a:prstDash val="solid"/>
              <a:miter/>
            </a:ln>
          </p:spPr>
          <p:txBody>
            <a:bodyPr rtlCol="0" anchor="ctr"/>
            <a:lstStyle/>
            <a:p>
              <a:endParaRPr lang="en-GB" sz="1200"/>
            </a:p>
          </p:txBody>
        </p:sp>
        <p:sp>
          <p:nvSpPr>
            <p:cNvPr id="13" name="Freeform: Shape 12">
              <a:extLst>
                <a:ext uri="{FF2B5EF4-FFF2-40B4-BE49-F238E27FC236}">
                  <a16:creationId xmlns:a16="http://schemas.microsoft.com/office/drawing/2014/main" id="{C6FDEF70-07D1-41EE-BF47-58662C4F5B00}"/>
                </a:ext>
              </a:extLst>
            </p:cNvPr>
            <p:cNvSpPr/>
            <p:nvPr/>
          </p:nvSpPr>
          <p:spPr>
            <a:xfrm>
              <a:off x="5008115"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14" name="Freeform: Shape 13">
              <a:extLst>
                <a:ext uri="{FF2B5EF4-FFF2-40B4-BE49-F238E27FC236}">
                  <a16:creationId xmlns:a16="http://schemas.microsoft.com/office/drawing/2014/main" id="{02CC69D4-8472-4C5B-AB29-09EB174BA8C2}"/>
                </a:ext>
              </a:extLst>
            </p:cNvPr>
            <p:cNvSpPr/>
            <p:nvPr/>
          </p:nvSpPr>
          <p:spPr>
            <a:xfrm>
              <a:off x="5152895" y="3132168"/>
              <a:ext cx="180975" cy="304800"/>
            </a:xfrm>
            <a:custGeom>
              <a:avLst/>
              <a:gdLst>
                <a:gd name="connsiteX0" fmla="*/ 173831 w 180975"/>
                <a:gd name="connsiteY0" fmla="*/ 297656 h 304800"/>
                <a:gd name="connsiteX1" fmla="*/ 7144 w 180975"/>
                <a:gd name="connsiteY1" fmla="*/ 297656 h 304800"/>
                <a:gd name="connsiteX2" fmla="*/ 7144 w 180975"/>
                <a:gd name="connsiteY2" fmla="*/ 7144 h 304800"/>
                <a:gd name="connsiteX3" fmla="*/ 173831 w 180975"/>
                <a:gd name="connsiteY3" fmla="*/ 7144 h 304800"/>
                <a:gd name="connsiteX4" fmla="*/ 173831 w 180975"/>
                <a:gd name="connsiteY4" fmla="*/ 57626 h 304800"/>
                <a:gd name="connsiteX5" fmla="*/ 68104 w 180975"/>
                <a:gd name="connsiteY5" fmla="*/ 57626 h 304800"/>
                <a:gd name="connsiteX6" fmla="*/ 68104 w 180975"/>
                <a:gd name="connsiteY6" fmla="*/ 121444 h 304800"/>
                <a:gd name="connsiteX7" fmla="*/ 166211 w 180975"/>
                <a:gd name="connsiteY7" fmla="*/ 121444 h 304800"/>
                <a:gd name="connsiteX8" fmla="*/ 166211 w 180975"/>
                <a:gd name="connsiteY8" fmla="*/ 171926 h 304800"/>
                <a:gd name="connsiteX9" fmla="*/ 68104 w 180975"/>
                <a:gd name="connsiteY9" fmla="*/ 171926 h 304800"/>
                <a:gd name="connsiteX10" fmla="*/ 68104 w 180975"/>
                <a:gd name="connsiteY10" fmla="*/ 247174 h 304800"/>
                <a:gd name="connsiteX11" fmla="*/ 173831 w 180975"/>
                <a:gd name="connsiteY11" fmla="*/ 24717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304800">
                  <a:moveTo>
                    <a:pt x="173831" y="297656"/>
                  </a:moveTo>
                  <a:lnTo>
                    <a:pt x="7144" y="297656"/>
                  </a:lnTo>
                  <a:lnTo>
                    <a:pt x="7144" y="7144"/>
                  </a:lnTo>
                  <a:lnTo>
                    <a:pt x="173831" y="7144"/>
                  </a:lnTo>
                  <a:lnTo>
                    <a:pt x="173831" y="57626"/>
                  </a:lnTo>
                  <a:lnTo>
                    <a:pt x="68104" y="57626"/>
                  </a:lnTo>
                  <a:lnTo>
                    <a:pt x="68104" y="121444"/>
                  </a:lnTo>
                  <a:lnTo>
                    <a:pt x="166211" y="121444"/>
                  </a:lnTo>
                  <a:lnTo>
                    <a:pt x="166211" y="171926"/>
                  </a:lnTo>
                  <a:lnTo>
                    <a:pt x="68104" y="171926"/>
                  </a:lnTo>
                  <a:lnTo>
                    <a:pt x="68104" y="247174"/>
                  </a:lnTo>
                  <a:lnTo>
                    <a:pt x="173831" y="247174"/>
                  </a:lnTo>
                  <a:close/>
                </a:path>
              </a:pathLst>
            </a:custGeom>
            <a:solidFill>
              <a:srgbClr val="414143"/>
            </a:solidFill>
            <a:ln w="9525" cap="flat">
              <a:noFill/>
              <a:prstDash val="solid"/>
              <a:miter/>
            </a:ln>
          </p:spPr>
          <p:txBody>
            <a:bodyPr rtlCol="0" anchor="ctr"/>
            <a:lstStyle/>
            <a:p>
              <a:endParaRPr lang="en-GB" sz="1200"/>
            </a:p>
          </p:txBody>
        </p:sp>
        <p:sp>
          <p:nvSpPr>
            <p:cNvPr id="15" name="Freeform: Shape 14">
              <a:extLst>
                <a:ext uri="{FF2B5EF4-FFF2-40B4-BE49-F238E27FC236}">
                  <a16:creationId xmlns:a16="http://schemas.microsoft.com/office/drawing/2014/main" id="{3CF6B3A5-24A3-457D-8448-FFEEA4237B04}"/>
                </a:ext>
              </a:extLst>
            </p:cNvPr>
            <p:cNvSpPr/>
            <p:nvPr/>
          </p:nvSpPr>
          <p:spPr>
            <a:xfrm>
              <a:off x="5371970" y="3129311"/>
              <a:ext cx="200025" cy="304800"/>
            </a:xfrm>
            <a:custGeom>
              <a:avLst/>
              <a:gdLst>
                <a:gd name="connsiteX0" fmla="*/ 196691 w 200025"/>
                <a:gd name="connsiteY0" fmla="*/ 219551 h 304800"/>
                <a:gd name="connsiteX1" fmla="*/ 168116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4 w 200025"/>
                <a:gd name="connsiteY5" fmla="*/ 248126 h 304800"/>
                <a:gd name="connsiteX6" fmla="*/ 93821 w 200025"/>
                <a:gd name="connsiteY6" fmla="*/ 253841 h 304800"/>
                <a:gd name="connsiteX7" fmla="*/ 125254 w 200025"/>
                <a:gd name="connsiteY7" fmla="*/ 246221 h 304800"/>
                <a:gd name="connsiteX8" fmla="*/ 135731 w 200025"/>
                <a:gd name="connsiteY8" fmla="*/ 223361 h 304800"/>
                <a:gd name="connsiteX9" fmla="*/ 130968 w 200025"/>
                <a:gd name="connsiteY9" fmla="*/ 208121 h 304800"/>
                <a:gd name="connsiteX10" fmla="*/ 116681 w 200025"/>
                <a:gd name="connsiteY10" fmla="*/ 195739 h 304800"/>
                <a:gd name="connsiteX11" fmla="*/ 79534 w 200025"/>
                <a:gd name="connsiteY11" fmla="*/ 175736 h 304800"/>
                <a:gd name="connsiteX12" fmla="*/ 39529 w 200025"/>
                <a:gd name="connsiteY12" fmla="*/ 151923 h 304800"/>
                <a:gd name="connsiteX13" fmla="*/ 18574 w 200025"/>
                <a:gd name="connsiteY13" fmla="*/ 125253 h 304800"/>
                <a:gd name="connsiteX14" fmla="*/ 10954 w 200025"/>
                <a:gd name="connsiteY14" fmla="*/ 90011 h 304800"/>
                <a:gd name="connsiteX15" fmla="*/ 36671 w 200025"/>
                <a:gd name="connsiteY15" fmla="*/ 29051 h 304800"/>
                <a:gd name="connsiteX16" fmla="*/ 109061 w 200025"/>
                <a:gd name="connsiteY16" fmla="*/ 7144 h 304800"/>
                <a:gd name="connsiteX17" fmla="*/ 151924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4 w 200025"/>
                <a:gd name="connsiteY25" fmla="*/ 112871 h 304800"/>
                <a:gd name="connsiteX26" fmla="*/ 126206 w 200025"/>
                <a:gd name="connsiteY26" fmla="*/ 132873 h 304800"/>
                <a:gd name="connsiteX27" fmla="*/ 182404 w 200025"/>
                <a:gd name="connsiteY27" fmla="*/ 171926 h 304800"/>
                <a:gd name="connsiteX28" fmla="*/ 196691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1" y="219551"/>
                  </a:moveTo>
                  <a:cubicBezTo>
                    <a:pt x="196691" y="246221"/>
                    <a:pt x="187166" y="266223"/>
                    <a:pt x="168116" y="281464"/>
                  </a:cubicBezTo>
                  <a:cubicBezTo>
                    <a:pt x="149066" y="296703"/>
                    <a:pt x="123349" y="304323"/>
                    <a:pt x="89059" y="304323"/>
                  </a:cubicBezTo>
                  <a:cubicBezTo>
                    <a:pt x="58579" y="304323"/>
                    <a:pt x="30956" y="298609"/>
                    <a:pt x="7144" y="287178"/>
                  </a:cubicBezTo>
                  <a:lnTo>
                    <a:pt x="7144" y="230028"/>
                  </a:lnTo>
                  <a:cubicBezTo>
                    <a:pt x="27146" y="238601"/>
                    <a:pt x="43339" y="245269"/>
                    <a:pt x="56674" y="248126"/>
                  </a:cubicBezTo>
                  <a:cubicBezTo>
                    <a:pt x="70009" y="251936"/>
                    <a:pt x="82391" y="253841"/>
                    <a:pt x="93821" y="253841"/>
                  </a:cubicBezTo>
                  <a:cubicBezTo>
                    <a:pt x="107156" y="253841"/>
                    <a:pt x="117634" y="250984"/>
                    <a:pt x="125254" y="246221"/>
                  </a:cubicBezTo>
                  <a:cubicBezTo>
                    <a:pt x="132874" y="241459"/>
                    <a:pt x="135731" y="233839"/>
                    <a:pt x="135731" y="223361"/>
                  </a:cubicBezTo>
                  <a:cubicBezTo>
                    <a:pt x="135731" y="217646"/>
                    <a:pt x="133826" y="212884"/>
                    <a:pt x="130968" y="208121"/>
                  </a:cubicBezTo>
                  <a:cubicBezTo>
                    <a:pt x="128111" y="203359"/>
                    <a:pt x="123349" y="199548"/>
                    <a:pt x="116681" y="195739"/>
                  </a:cubicBezTo>
                  <a:cubicBezTo>
                    <a:pt x="110966" y="191928"/>
                    <a:pt x="97631" y="185261"/>
                    <a:pt x="79534" y="175736"/>
                  </a:cubicBezTo>
                  <a:cubicBezTo>
                    <a:pt x="61436" y="167164"/>
                    <a:pt x="48101" y="159544"/>
                    <a:pt x="39529" y="151923"/>
                  </a:cubicBezTo>
                  <a:cubicBezTo>
                    <a:pt x="30956" y="144303"/>
                    <a:pt x="23336" y="135731"/>
                    <a:pt x="18574" y="125253"/>
                  </a:cubicBezTo>
                  <a:cubicBezTo>
                    <a:pt x="12859" y="114776"/>
                    <a:pt x="10954" y="103346"/>
                    <a:pt x="10954" y="90011"/>
                  </a:cubicBezTo>
                  <a:cubicBezTo>
                    <a:pt x="10954" y="64294"/>
                    <a:pt x="19526" y="44291"/>
                    <a:pt x="36671" y="29051"/>
                  </a:cubicBezTo>
                  <a:cubicBezTo>
                    <a:pt x="53816" y="14764"/>
                    <a:pt x="78581" y="7144"/>
                    <a:pt x="109061" y="7144"/>
                  </a:cubicBezTo>
                  <a:cubicBezTo>
                    <a:pt x="124301" y="7144"/>
                    <a:pt x="138589" y="9048"/>
                    <a:pt x="151924" y="12859"/>
                  </a:cubicBezTo>
                  <a:cubicBezTo>
                    <a:pt x="165259" y="16669"/>
                    <a:pt x="179546" y="21431"/>
                    <a:pt x="194786" y="28098"/>
                  </a:cubicBezTo>
                  <a:lnTo>
                    <a:pt x="174784" y="75723"/>
                  </a:lnTo>
                  <a:cubicBezTo>
                    <a:pt x="159543" y="69056"/>
                    <a:pt x="146209" y="65246"/>
                    <a:pt x="136684" y="62389"/>
                  </a:cubicBezTo>
                  <a:cubicBezTo>
                    <a:pt x="126206" y="59531"/>
                    <a:pt x="116681" y="58578"/>
                    <a:pt x="107156" y="58578"/>
                  </a:cubicBezTo>
                  <a:cubicBezTo>
                    <a:pt x="95726" y="58578"/>
                    <a:pt x="86201" y="61436"/>
                    <a:pt x="80486" y="66198"/>
                  </a:cubicBezTo>
                  <a:cubicBezTo>
                    <a:pt x="73818" y="71914"/>
                    <a:pt x="70961" y="78581"/>
                    <a:pt x="70961" y="87153"/>
                  </a:cubicBezTo>
                  <a:cubicBezTo>
                    <a:pt x="70961" y="92869"/>
                    <a:pt x="71914" y="97631"/>
                    <a:pt x="74771" y="101441"/>
                  </a:cubicBezTo>
                  <a:cubicBezTo>
                    <a:pt x="77629" y="105251"/>
                    <a:pt x="81439" y="109061"/>
                    <a:pt x="87154" y="112871"/>
                  </a:cubicBezTo>
                  <a:cubicBezTo>
                    <a:pt x="92868" y="116681"/>
                    <a:pt x="105251" y="123348"/>
                    <a:pt x="126206" y="132873"/>
                  </a:cubicBezTo>
                  <a:cubicBezTo>
                    <a:pt x="152876" y="146209"/>
                    <a:pt x="171926" y="158591"/>
                    <a:pt x="182404" y="171926"/>
                  </a:cubicBezTo>
                  <a:cubicBezTo>
                    <a:pt x="191929" y="185261"/>
                    <a:pt x="196691" y="200501"/>
                    <a:pt x="196691" y="219551"/>
                  </a:cubicBezTo>
                </a:path>
              </a:pathLst>
            </a:custGeom>
            <a:solidFill>
              <a:srgbClr val="414143"/>
            </a:solidFill>
            <a:ln w="9525" cap="flat">
              <a:noFill/>
              <a:prstDash val="solid"/>
              <a:miter/>
            </a:ln>
          </p:spPr>
          <p:txBody>
            <a:bodyPr rtlCol="0" anchor="ctr"/>
            <a:lstStyle/>
            <a:p>
              <a:endParaRPr lang="en-GB" sz="1200"/>
            </a:p>
          </p:txBody>
        </p:sp>
        <p:sp>
          <p:nvSpPr>
            <p:cNvPr id="16" name="Freeform: Shape 15">
              <a:extLst>
                <a:ext uri="{FF2B5EF4-FFF2-40B4-BE49-F238E27FC236}">
                  <a16:creationId xmlns:a16="http://schemas.microsoft.com/office/drawing/2014/main" id="{38796D0D-0020-46BF-9184-04FA47089418}"/>
                </a:ext>
              </a:extLst>
            </p:cNvPr>
            <p:cNvSpPr/>
            <p:nvPr/>
          </p:nvSpPr>
          <p:spPr>
            <a:xfrm>
              <a:off x="5703440" y="3131216"/>
              <a:ext cx="285750" cy="304800"/>
            </a:xfrm>
            <a:custGeom>
              <a:avLst/>
              <a:gdLst>
                <a:gd name="connsiteX0" fmla="*/ 185261 w 285750"/>
                <a:gd name="connsiteY0" fmla="*/ 177641 h 304800"/>
                <a:gd name="connsiteX1" fmla="*/ 152876 w 285750"/>
                <a:gd name="connsiteY1" fmla="*/ 71914 h 304800"/>
                <a:gd name="connsiteX2" fmla="*/ 148114 w 285750"/>
                <a:gd name="connsiteY2" fmla="*/ 52864 h 304800"/>
                <a:gd name="connsiteX3" fmla="*/ 110966 w 285750"/>
                <a:gd name="connsiteY3" fmla="*/ 178594 h 304800"/>
                <a:gd name="connsiteX4" fmla="*/ 185261 w 285750"/>
                <a:gd name="connsiteY4" fmla="*/ 178594 h 304800"/>
                <a:gd name="connsiteX5" fmla="*/ 221456 w 285750"/>
                <a:gd name="connsiteY5" fmla="*/ 298609 h 304800"/>
                <a:gd name="connsiteX6" fmla="*/ 200501 w 285750"/>
                <a:gd name="connsiteY6" fmla="*/ 230029 h 304800"/>
                <a:gd name="connsiteX7" fmla="*/ 94773 w 285750"/>
                <a:gd name="connsiteY7" fmla="*/ 230029 h 304800"/>
                <a:gd name="connsiteX8" fmla="*/ 73819 w 285750"/>
                <a:gd name="connsiteY8" fmla="*/ 298609 h 304800"/>
                <a:gd name="connsiteX9" fmla="*/ 7144 w 285750"/>
                <a:gd name="connsiteY9" fmla="*/ 298609 h 304800"/>
                <a:gd name="connsiteX10" fmla="*/ 109061 w 285750"/>
                <a:gd name="connsiteY10" fmla="*/ 7144 h 304800"/>
                <a:gd name="connsiteX11" fmla="*/ 184309 w 285750"/>
                <a:gd name="connsiteY11" fmla="*/ 7144 h 304800"/>
                <a:gd name="connsiteX12" fmla="*/ 287178 w 285750"/>
                <a:gd name="connsiteY12" fmla="*/ 298609 h 304800"/>
                <a:gd name="connsiteX13" fmla="*/ 221456 w 285750"/>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04800">
                  <a:moveTo>
                    <a:pt x="185261" y="177641"/>
                  </a:moveTo>
                  <a:cubicBezTo>
                    <a:pt x="166211" y="114777"/>
                    <a:pt x="154781" y="79534"/>
                    <a:pt x="152876" y="71914"/>
                  </a:cubicBezTo>
                  <a:cubicBezTo>
                    <a:pt x="150019" y="63341"/>
                    <a:pt x="149066" y="57627"/>
                    <a:pt x="148114" y="52864"/>
                  </a:cubicBezTo>
                  <a:cubicBezTo>
                    <a:pt x="143351" y="70009"/>
                    <a:pt x="130969" y="111919"/>
                    <a:pt x="110966" y="178594"/>
                  </a:cubicBezTo>
                  <a:lnTo>
                    <a:pt x="185261" y="178594"/>
                  </a:lnTo>
                  <a:close/>
                  <a:moveTo>
                    <a:pt x="221456" y="298609"/>
                  </a:moveTo>
                  <a:lnTo>
                    <a:pt x="200501" y="230029"/>
                  </a:lnTo>
                  <a:lnTo>
                    <a:pt x="94773" y="230029"/>
                  </a:lnTo>
                  <a:lnTo>
                    <a:pt x="73819" y="298609"/>
                  </a:lnTo>
                  <a:lnTo>
                    <a:pt x="7144" y="298609"/>
                  </a:lnTo>
                  <a:lnTo>
                    <a:pt x="109061" y="7144"/>
                  </a:lnTo>
                  <a:lnTo>
                    <a:pt x="184309" y="7144"/>
                  </a:lnTo>
                  <a:lnTo>
                    <a:pt x="287178"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17" name="Freeform: Shape 16">
              <a:extLst>
                <a:ext uri="{FF2B5EF4-FFF2-40B4-BE49-F238E27FC236}">
                  <a16:creationId xmlns:a16="http://schemas.microsoft.com/office/drawing/2014/main" id="{6A7137DE-6455-4F94-82EF-96F3C14013F2}"/>
                </a:ext>
              </a:extLst>
            </p:cNvPr>
            <p:cNvSpPr/>
            <p:nvPr/>
          </p:nvSpPr>
          <p:spPr>
            <a:xfrm>
              <a:off x="6031100"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7 w 266700"/>
                <a:gd name="connsiteY8" fmla="*/ 7144 h 304800"/>
                <a:gd name="connsiteX9" fmla="*/ 210026 w 266700"/>
                <a:gd name="connsiteY9" fmla="*/ 224314 h 304800"/>
                <a:gd name="connsiteX10" fmla="*/ 210979 w 266700"/>
                <a:gd name="connsiteY10" fmla="*/ 224314 h 304800"/>
                <a:gd name="connsiteX11" fmla="*/ 208122 w 266700"/>
                <a:gd name="connsiteY11" fmla="*/ 144303 h 304800"/>
                <a:gd name="connsiteX12" fmla="*/ 208122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7" y="7144"/>
                  </a:lnTo>
                  <a:lnTo>
                    <a:pt x="210026" y="224314"/>
                  </a:lnTo>
                  <a:lnTo>
                    <a:pt x="210979" y="224314"/>
                  </a:lnTo>
                  <a:cubicBezTo>
                    <a:pt x="209074" y="186214"/>
                    <a:pt x="208122" y="159544"/>
                    <a:pt x="208122" y="144303"/>
                  </a:cubicBezTo>
                  <a:lnTo>
                    <a:pt x="208122"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18" name="Freeform: Shape 17">
              <a:extLst>
                <a:ext uri="{FF2B5EF4-FFF2-40B4-BE49-F238E27FC236}">
                  <a16:creationId xmlns:a16="http://schemas.microsoft.com/office/drawing/2014/main" id="{FA0C597D-67C8-4D26-A586-535F98A858C2}"/>
                </a:ext>
              </a:extLst>
            </p:cNvPr>
            <p:cNvSpPr/>
            <p:nvPr/>
          </p:nvSpPr>
          <p:spPr>
            <a:xfrm>
              <a:off x="6371142" y="3132168"/>
              <a:ext cx="247650" cy="304800"/>
            </a:xfrm>
            <a:custGeom>
              <a:avLst/>
              <a:gdLst>
                <a:gd name="connsiteX0" fmla="*/ 184309 w 247650"/>
                <a:gd name="connsiteY0" fmla="*/ 150971 h 304800"/>
                <a:gd name="connsiteX1" fmla="*/ 101441 w 247650"/>
                <a:gd name="connsiteY1" fmla="*/ 57626 h 304800"/>
                <a:gd name="connsiteX2" fmla="*/ 69056 w 247650"/>
                <a:gd name="connsiteY2" fmla="*/ 57626 h 304800"/>
                <a:gd name="connsiteX3" fmla="*/ 69056 w 247650"/>
                <a:gd name="connsiteY3" fmla="*/ 246221 h 304800"/>
                <a:gd name="connsiteX4" fmla="*/ 95726 w 247650"/>
                <a:gd name="connsiteY4" fmla="*/ 246221 h 304800"/>
                <a:gd name="connsiteX5" fmla="*/ 184309 w 247650"/>
                <a:gd name="connsiteY5" fmla="*/ 150971 h 304800"/>
                <a:gd name="connsiteX6" fmla="*/ 248126 w 247650"/>
                <a:gd name="connsiteY6" fmla="*/ 150019 h 304800"/>
                <a:gd name="connsiteX7" fmla="*/ 207169 w 247650"/>
                <a:gd name="connsiteY7" fmla="*/ 259556 h 304800"/>
                <a:gd name="connsiteX8" fmla="*/ 89059 w 247650"/>
                <a:gd name="connsiteY8" fmla="*/ 297656 h 304800"/>
                <a:gd name="connsiteX9" fmla="*/ 7144 w 247650"/>
                <a:gd name="connsiteY9" fmla="*/ 297656 h 304800"/>
                <a:gd name="connsiteX10" fmla="*/ 7144 w 247650"/>
                <a:gd name="connsiteY10" fmla="*/ 7144 h 304800"/>
                <a:gd name="connsiteX11" fmla="*/ 98584 w 247650"/>
                <a:gd name="connsiteY11" fmla="*/ 7144 h 304800"/>
                <a:gd name="connsiteX12" fmla="*/ 209074 w 247650"/>
                <a:gd name="connsiteY12" fmla="*/ 44291 h 304800"/>
                <a:gd name="connsiteX13" fmla="*/ 248126 w 247650"/>
                <a:gd name="connsiteY13" fmla="*/ 15001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304800">
                  <a:moveTo>
                    <a:pt x="184309" y="150971"/>
                  </a:moveTo>
                  <a:cubicBezTo>
                    <a:pt x="184309" y="89059"/>
                    <a:pt x="156686" y="57626"/>
                    <a:pt x="101441" y="57626"/>
                  </a:cubicBezTo>
                  <a:lnTo>
                    <a:pt x="69056" y="57626"/>
                  </a:lnTo>
                  <a:lnTo>
                    <a:pt x="69056" y="246221"/>
                  </a:lnTo>
                  <a:lnTo>
                    <a:pt x="95726" y="246221"/>
                  </a:lnTo>
                  <a:cubicBezTo>
                    <a:pt x="153829" y="247174"/>
                    <a:pt x="184309" y="214789"/>
                    <a:pt x="184309" y="150971"/>
                  </a:cubicBezTo>
                  <a:moveTo>
                    <a:pt x="248126" y="150019"/>
                  </a:moveTo>
                  <a:cubicBezTo>
                    <a:pt x="248126" y="197644"/>
                    <a:pt x="234791" y="234791"/>
                    <a:pt x="207169" y="259556"/>
                  </a:cubicBezTo>
                  <a:cubicBezTo>
                    <a:pt x="179546" y="285274"/>
                    <a:pt x="140494" y="297656"/>
                    <a:pt x="89059" y="297656"/>
                  </a:cubicBezTo>
                  <a:lnTo>
                    <a:pt x="7144" y="297656"/>
                  </a:lnTo>
                  <a:lnTo>
                    <a:pt x="7144" y="7144"/>
                  </a:lnTo>
                  <a:lnTo>
                    <a:pt x="98584" y="7144"/>
                  </a:lnTo>
                  <a:cubicBezTo>
                    <a:pt x="146209" y="7144"/>
                    <a:pt x="182404" y="19526"/>
                    <a:pt x="209074" y="44291"/>
                  </a:cubicBezTo>
                  <a:cubicBezTo>
                    <a:pt x="234791" y="70009"/>
                    <a:pt x="248126" y="105251"/>
                    <a:pt x="248126" y="150019"/>
                  </a:cubicBezTo>
                </a:path>
              </a:pathLst>
            </a:custGeom>
            <a:solidFill>
              <a:srgbClr val="414143"/>
            </a:solidFill>
            <a:ln w="9525" cap="flat">
              <a:noFill/>
              <a:prstDash val="solid"/>
              <a:miter/>
            </a:ln>
          </p:spPr>
          <p:txBody>
            <a:bodyPr rtlCol="0" anchor="ctr"/>
            <a:lstStyle/>
            <a:p>
              <a:endParaRPr lang="en-GB" sz="1200"/>
            </a:p>
          </p:txBody>
        </p:sp>
        <p:sp>
          <p:nvSpPr>
            <p:cNvPr id="19" name="Freeform: Shape 18">
              <a:extLst>
                <a:ext uri="{FF2B5EF4-FFF2-40B4-BE49-F238E27FC236}">
                  <a16:creationId xmlns:a16="http://schemas.microsoft.com/office/drawing/2014/main" id="{15F07862-31FA-4867-862B-6DE9ECEDA980}"/>
                </a:ext>
              </a:extLst>
            </p:cNvPr>
            <p:cNvSpPr/>
            <p:nvPr/>
          </p:nvSpPr>
          <p:spPr>
            <a:xfrm>
              <a:off x="6796910"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8 w 238125"/>
                <a:gd name="connsiteY16" fmla="*/ 171926 h 304800"/>
                <a:gd name="connsiteX17" fmla="*/ 239553 w 238125"/>
                <a:gd name="connsiteY17" fmla="*/ 298609 h 304800"/>
                <a:gd name="connsiteX18" fmla="*/ 171926 w 238125"/>
                <a:gd name="connsiteY18" fmla="*/ 298609 h 304800"/>
                <a:gd name="connsiteX19" fmla="*/ 102394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8" y="171926"/>
                  </a:cubicBezTo>
                  <a:cubicBezTo>
                    <a:pt x="197644" y="236696"/>
                    <a:pt x="226219" y="279559"/>
                    <a:pt x="239553" y="298609"/>
                  </a:cubicBezTo>
                  <a:lnTo>
                    <a:pt x="171926" y="298609"/>
                  </a:lnTo>
                  <a:lnTo>
                    <a:pt x="102394"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20" name="Freeform: Shape 19">
              <a:extLst>
                <a:ext uri="{FF2B5EF4-FFF2-40B4-BE49-F238E27FC236}">
                  <a16:creationId xmlns:a16="http://schemas.microsoft.com/office/drawing/2014/main" id="{0AA06931-6841-4344-B1E1-122C480FC3E2}"/>
                </a:ext>
              </a:extLst>
            </p:cNvPr>
            <p:cNvSpPr/>
            <p:nvPr/>
          </p:nvSpPr>
          <p:spPr>
            <a:xfrm>
              <a:off x="7075992" y="3132168"/>
              <a:ext cx="180975" cy="304800"/>
            </a:xfrm>
            <a:custGeom>
              <a:avLst/>
              <a:gdLst>
                <a:gd name="connsiteX0" fmla="*/ 174784 w 180975"/>
                <a:gd name="connsiteY0" fmla="*/ 297656 h 304800"/>
                <a:gd name="connsiteX1" fmla="*/ 7144 w 180975"/>
                <a:gd name="connsiteY1" fmla="*/ 297656 h 304800"/>
                <a:gd name="connsiteX2" fmla="*/ 7144 w 180975"/>
                <a:gd name="connsiteY2" fmla="*/ 7144 h 304800"/>
                <a:gd name="connsiteX3" fmla="*/ 174784 w 180975"/>
                <a:gd name="connsiteY3" fmla="*/ 7144 h 304800"/>
                <a:gd name="connsiteX4" fmla="*/ 174784 w 180975"/>
                <a:gd name="connsiteY4" fmla="*/ 57626 h 304800"/>
                <a:gd name="connsiteX5" fmla="*/ 69056 w 180975"/>
                <a:gd name="connsiteY5" fmla="*/ 57626 h 304800"/>
                <a:gd name="connsiteX6" fmla="*/ 69056 w 180975"/>
                <a:gd name="connsiteY6" fmla="*/ 121444 h 304800"/>
                <a:gd name="connsiteX7" fmla="*/ 167164 w 180975"/>
                <a:gd name="connsiteY7" fmla="*/ 121444 h 304800"/>
                <a:gd name="connsiteX8" fmla="*/ 167164 w 180975"/>
                <a:gd name="connsiteY8" fmla="*/ 171926 h 304800"/>
                <a:gd name="connsiteX9" fmla="*/ 69056 w 180975"/>
                <a:gd name="connsiteY9" fmla="*/ 171926 h 304800"/>
                <a:gd name="connsiteX10" fmla="*/ 69056 w 180975"/>
                <a:gd name="connsiteY10" fmla="*/ 247174 h 304800"/>
                <a:gd name="connsiteX11" fmla="*/ 174784 w 180975"/>
                <a:gd name="connsiteY11" fmla="*/ 24717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304800">
                  <a:moveTo>
                    <a:pt x="174784" y="297656"/>
                  </a:moveTo>
                  <a:lnTo>
                    <a:pt x="7144" y="297656"/>
                  </a:lnTo>
                  <a:lnTo>
                    <a:pt x="7144" y="7144"/>
                  </a:lnTo>
                  <a:lnTo>
                    <a:pt x="174784" y="7144"/>
                  </a:lnTo>
                  <a:lnTo>
                    <a:pt x="174784" y="57626"/>
                  </a:lnTo>
                  <a:lnTo>
                    <a:pt x="69056" y="57626"/>
                  </a:lnTo>
                  <a:lnTo>
                    <a:pt x="69056" y="121444"/>
                  </a:lnTo>
                  <a:lnTo>
                    <a:pt x="167164" y="121444"/>
                  </a:lnTo>
                  <a:lnTo>
                    <a:pt x="167164" y="171926"/>
                  </a:lnTo>
                  <a:lnTo>
                    <a:pt x="69056" y="171926"/>
                  </a:lnTo>
                  <a:lnTo>
                    <a:pt x="69056" y="247174"/>
                  </a:lnTo>
                  <a:lnTo>
                    <a:pt x="174784" y="247174"/>
                  </a:lnTo>
                  <a:close/>
                </a:path>
              </a:pathLst>
            </a:custGeom>
            <a:solidFill>
              <a:srgbClr val="414143"/>
            </a:solidFill>
            <a:ln w="9525" cap="flat">
              <a:noFill/>
              <a:prstDash val="solid"/>
              <a:miter/>
            </a:ln>
          </p:spPr>
          <p:txBody>
            <a:bodyPr rtlCol="0" anchor="ctr"/>
            <a:lstStyle/>
            <a:p>
              <a:endParaRPr lang="en-GB" sz="1200"/>
            </a:p>
          </p:txBody>
        </p:sp>
        <p:sp>
          <p:nvSpPr>
            <p:cNvPr id="21" name="Freeform: Shape 20">
              <a:extLst>
                <a:ext uri="{FF2B5EF4-FFF2-40B4-BE49-F238E27FC236}">
                  <a16:creationId xmlns:a16="http://schemas.microsoft.com/office/drawing/2014/main" id="{03FBB1F1-0811-4F1D-B8AF-C5DBAC4ACED3}"/>
                </a:ext>
              </a:extLst>
            </p:cNvPr>
            <p:cNvSpPr/>
            <p:nvPr/>
          </p:nvSpPr>
          <p:spPr>
            <a:xfrm>
              <a:off x="7301735" y="3128358"/>
              <a:ext cx="247650" cy="304800"/>
            </a:xfrm>
            <a:custGeom>
              <a:avLst/>
              <a:gdLst>
                <a:gd name="connsiteX0" fmla="*/ 129064 w 247650"/>
                <a:gd name="connsiteY0" fmla="*/ 138589 h 304800"/>
                <a:gd name="connsiteX1" fmla="*/ 244316 w 247650"/>
                <a:gd name="connsiteY1" fmla="*/ 138589 h 304800"/>
                <a:gd name="connsiteX2" fmla="*/ 244316 w 247650"/>
                <a:gd name="connsiteY2" fmla="*/ 289084 h 304800"/>
                <a:gd name="connsiteX3" fmla="*/ 191928 w 247650"/>
                <a:gd name="connsiteY3" fmla="*/ 301466 h 304800"/>
                <a:gd name="connsiteX4" fmla="*/ 141446 w 247650"/>
                <a:gd name="connsiteY4" fmla="*/ 305276 h 304800"/>
                <a:gd name="connsiteX5" fmla="*/ 41434 w 247650"/>
                <a:gd name="connsiteY5" fmla="*/ 266224 h 304800"/>
                <a:gd name="connsiteX6" fmla="*/ 7144 w 247650"/>
                <a:gd name="connsiteY6" fmla="*/ 155734 h 304800"/>
                <a:gd name="connsiteX7" fmla="*/ 47149 w 247650"/>
                <a:gd name="connsiteY7" fmla="*/ 46197 h 304800"/>
                <a:gd name="connsiteX8" fmla="*/ 158591 w 247650"/>
                <a:gd name="connsiteY8" fmla="*/ 7144 h 304800"/>
                <a:gd name="connsiteX9" fmla="*/ 244316 w 247650"/>
                <a:gd name="connsiteY9" fmla="*/ 25241 h 304800"/>
                <a:gd name="connsiteX10" fmla="*/ 224314 w 247650"/>
                <a:gd name="connsiteY10" fmla="*/ 74772 h 304800"/>
                <a:gd name="connsiteX11" fmla="*/ 158591 w 247650"/>
                <a:gd name="connsiteY11" fmla="*/ 58579 h 304800"/>
                <a:gd name="connsiteX12" fmla="*/ 94774 w 247650"/>
                <a:gd name="connsiteY12" fmla="*/ 85249 h 304800"/>
                <a:gd name="connsiteX13" fmla="*/ 70961 w 247650"/>
                <a:gd name="connsiteY13" fmla="*/ 157639 h 304800"/>
                <a:gd name="connsiteX14" fmla="*/ 90011 w 247650"/>
                <a:gd name="connsiteY14" fmla="*/ 230029 h 304800"/>
                <a:gd name="connsiteX15" fmla="*/ 146209 w 247650"/>
                <a:gd name="connsiteY15" fmla="*/ 254794 h 304800"/>
                <a:gd name="connsiteX16" fmla="*/ 185261 w 247650"/>
                <a:gd name="connsiteY16" fmla="*/ 250984 h 304800"/>
                <a:gd name="connsiteX17" fmla="*/ 185261 w 247650"/>
                <a:gd name="connsiteY17" fmla="*/ 190024 h 304800"/>
                <a:gd name="connsiteX18" fmla="*/ 130016 w 247650"/>
                <a:gd name="connsiteY18" fmla="*/ 190024 h 304800"/>
                <a:gd name="connsiteX19" fmla="*/ 130016 w 247650"/>
                <a:gd name="connsiteY19" fmla="*/ 1385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50" h="304800">
                  <a:moveTo>
                    <a:pt x="129064" y="138589"/>
                  </a:moveTo>
                  <a:lnTo>
                    <a:pt x="244316" y="138589"/>
                  </a:lnTo>
                  <a:lnTo>
                    <a:pt x="244316" y="289084"/>
                  </a:lnTo>
                  <a:cubicBezTo>
                    <a:pt x="225266" y="294799"/>
                    <a:pt x="208121" y="299561"/>
                    <a:pt x="191928" y="301466"/>
                  </a:cubicBezTo>
                  <a:cubicBezTo>
                    <a:pt x="175736" y="304324"/>
                    <a:pt x="158591" y="305276"/>
                    <a:pt x="141446" y="305276"/>
                  </a:cubicBezTo>
                  <a:cubicBezTo>
                    <a:pt x="97631" y="305276"/>
                    <a:pt x="64294" y="291941"/>
                    <a:pt x="41434" y="266224"/>
                  </a:cubicBezTo>
                  <a:cubicBezTo>
                    <a:pt x="18574" y="240506"/>
                    <a:pt x="7144" y="203359"/>
                    <a:pt x="7144" y="155734"/>
                  </a:cubicBezTo>
                  <a:cubicBezTo>
                    <a:pt x="7144" y="109061"/>
                    <a:pt x="20478" y="71914"/>
                    <a:pt x="47149" y="46197"/>
                  </a:cubicBezTo>
                  <a:cubicBezTo>
                    <a:pt x="73819" y="19526"/>
                    <a:pt x="110966" y="7144"/>
                    <a:pt x="158591" y="7144"/>
                  </a:cubicBezTo>
                  <a:cubicBezTo>
                    <a:pt x="188119" y="7144"/>
                    <a:pt x="216694" y="12859"/>
                    <a:pt x="244316" y="25241"/>
                  </a:cubicBezTo>
                  <a:lnTo>
                    <a:pt x="224314" y="74772"/>
                  </a:lnTo>
                  <a:cubicBezTo>
                    <a:pt x="203359" y="64294"/>
                    <a:pt x="181451" y="58579"/>
                    <a:pt x="158591" y="58579"/>
                  </a:cubicBezTo>
                  <a:cubicBezTo>
                    <a:pt x="131921" y="58579"/>
                    <a:pt x="110966" y="67151"/>
                    <a:pt x="94774" y="85249"/>
                  </a:cubicBezTo>
                  <a:cubicBezTo>
                    <a:pt x="78581" y="103347"/>
                    <a:pt x="70961" y="127159"/>
                    <a:pt x="70961" y="157639"/>
                  </a:cubicBezTo>
                  <a:cubicBezTo>
                    <a:pt x="70961" y="189072"/>
                    <a:pt x="77628" y="212884"/>
                    <a:pt x="90011" y="230029"/>
                  </a:cubicBezTo>
                  <a:cubicBezTo>
                    <a:pt x="103346" y="246222"/>
                    <a:pt x="121444" y="254794"/>
                    <a:pt x="146209" y="254794"/>
                  </a:cubicBezTo>
                  <a:cubicBezTo>
                    <a:pt x="158591" y="254794"/>
                    <a:pt x="171926" y="253841"/>
                    <a:pt x="185261" y="250984"/>
                  </a:cubicBezTo>
                  <a:lnTo>
                    <a:pt x="185261" y="190024"/>
                  </a:lnTo>
                  <a:lnTo>
                    <a:pt x="130016" y="190024"/>
                  </a:lnTo>
                  <a:lnTo>
                    <a:pt x="130016" y="138589"/>
                  </a:lnTo>
                  <a:close/>
                </a:path>
              </a:pathLst>
            </a:custGeom>
            <a:solidFill>
              <a:srgbClr val="414143"/>
            </a:solidFill>
            <a:ln w="9525" cap="flat">
              <a:noFill/>
              <a:prstDash val="solid"/>
              <a:miter/>
            </a:ln>
          </p:spPr>
          <p:txBody>
            <a:bodyPr rtlCol="0" anchor="ctr"/>
            <a:lstStyle/>
            <a:p>
              <a:endParaRPr lang="en-GB" sz="1200"/>
            </a:p>
          </p:txBody>
        </p:sp>
        <p:sp>
          <p:nvSpPr>
            <p:cNvPr id="22" name="Freeform: Shape 21">
              <a:extLst>
                <a:ext uri="{FF2B5EF4-FFF2-40B4-BE49-F238E27FC236}">
                  <a16:creationId xmlns:a16="http://schemas.microsoft.com/office/drawing/2014/main" id="{76005A85-95DE-414F-AED8-B3FA65DCDC64}"/>
                </a:ext>
              </a:extLst>
            </p:cNvPr>
            <p:cNvSpPr/>
            <p:nvPr/>
          </p:nvSpPr>
          <p:spPr>
            <a:xfrm>
              <a:off x="7617965"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23" name="Freeform: Shape 22">
              <a:extLst>
                <a:ext uri="{FF2B5EF4-FFF2-40B4-BE49-F238E27FC236}">
                  <a16:creationId xmlns:a16="http://schemas.microsoft.com/office/drawing/2014/main" id="{E722BA04-432D-4C97-B3DA-1DA5B1209133}"/>
                </a:ext>
              </a:extLst>
            </p:cNvPr>
            <p:cNvSpPr/>
            <p:nvPr/>
          </p:nvSpPr>
          <p:spPr>
            <a:xfrm>
              <a:off x="7751315" y="3127406"/>
              <a:ext cx="285750" cy="304800"/>
            </a:xfrm>
            <a:custGeom>
              <a:avLst/>
              <a:gdLst>
                <a:gd name="connsiteX0" fmla="*/ 70009 w 285750"/>
                <a:gd name="connsiteY0" fmla="*/ 156686 h 304800"/>
                <a:gd name="connsiteX1" fmla="*/ 88106 w 285750"/>
                <a:gd name="connsiteY1" fmla="*/ 230028 h 304800"/>
                <a:gd name="connsiteX2" fmla="*/ 143351 w 285750"/>
                <a:gd name="connsiteY2" fmla="*/ 254794 h 304800"/>
                <a:gd name="connsiteX3" fmla="*/ 216694 w 285750"/>
                <a:gd name="connsiteY3" fmla="*/ 156686 h 304800"/>
                <a:gd name="connsiteX4" fmla="*/ 143351 w 285750"/>
                <a:gd name="connsiteY4" fmla="*/ 58578 h 304800"/>
                <a:gd name="connsiteX5" fmla="*/ 88106 w 285750"/>
                <a:gd name="connsiteY5" fmla="*/ 83344 h 304800"/>
                <a:gd name="connsiteX6" fmla="*/ 70009 w 285750"/>
                <a:gd name="connsiteY6" fmla="*/ 156686 h 304800"/>
                <a:gd name="connsiteX7" fmla="*/ 282416 w 285750"/>
                <a:gd name="connsiteY7" fmla="*/ 156686 h 304800"/>
                <a:gd name="connsiteX8" fmla="*/ 247173 w 285750"/>
                <a:gd name="connsiteY8" fmla="*/ 267176 h 304800"/>
                <a:gd name="connsiteX9" fmla="*/ 144303 w 285750"/>
                <a:gd name="connsiteY9" fmla="*/ 306228 h 304800"/>
                <a:gd name="connsiteX10" fmla="*/ 42386 w 285750"/>
                <a:gd name="connsiteY10" fmla="*/ 267176 h 304800"/>
                <a:gd name="connsiteX11" fmla="*/ 7144 w 285750"/>
                <a:gd name="connsiteY11" fmla="*/ 155734 h 304800"/>
                <a:gd name="connsiteX12" fmla="*/ 43339 w 285750"/>
                <a:gd name="connsiteY12" fmla="*/ 45244 h 304800"/>
                <a:gd name="connsiteX13" fmla="*/ 146209 w 285750"/>
                <a:gd name="connsiteY13" fmla="*/ 7144 h 304800"/>
                <a:gd name="connsiteX14" fmla="*/ 248126 w 285750"/>
                <a:gd name="connsiteY14" fmla="*/ 45244 h 304800"/>
                <a:gd name="connsiteX15" fmla="*/ 282416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009" y="156686"/>
                  </a:moveTo>
                  <a:cubicBezTo>
                    <a:pt x="70009" y="189071"/>
                    <a:pt x="75723" y="213836"/>
                    <a:pt x="88106" y="230028"/>
                  </a:cubicBezTo>
                  <a:cubicBezTo>
                    <a:pt x="100489" y="246221"/>
                    <a:pt x="118586" y="254794"/>
                    <a:pt x="143351" y="254794"/>
                  </a:cubicBezTo>
                  <a:cubicBezTo>
                    <a:pt x="192881" y="254794"/>
                    <a:pt x="216694" y="222409"/>
                    <a:pt x="216694" y="156686"/>
                  </a:cubicBezTo>
                  <a:cubicBezTo>
                    <a:pt x="216694" y="90964"/>
                    <a:pt x="191928" y="58578"/>
                    <a:pt x="143351" y="58578"/>
                  </a:cubicBezTo>
                  <a:cubicBezTo>
                    <a:pt x="118586" y="58578"/>
                    <a:pt x="100489" y="67151"/>
                    <a:pt x="88106" y="83344"/>
                  </a:cubicBezTo>
                  <a:cubicBezTo>
                    <a:pt x="76676" y="100489"/>
                    <a:pt x="70009" y="124301"/>
                    <a:pt x="70009" y="156686"/>
                  </a:cubicBezTo>
                  <a:moveTo>
                    <a:pt x="282416" y="156686"/>
                  </a:moveTo>
                  <a:cubicBezTo>
                    <a:pt x="282416" y="204311"/>
                    <a:pt x="270986" y="241459"/>
                    <a:pt x="247173" y="267176"/>
                  </a:cubicBezTo>
                  <a:cubicBezTo>
                    <a:pt x="223361" y="292894"/>
                    <a:pt x="189071" y="306228"/>
                    <a:pt x="144303" y="306228"/>
                  </a:cubicBezTo>
                  <a:cubicBezTo>
                    <a:pt x="99536" y="306228"/>
                    <a:pt x="66198" y="292894"/>
                    <a:pt x="42386" y="267176"/>
                  </a:cubicBezTo>
                  <a:cubicBezTo>
                    <a:pt x="18573" y="241459"/>
                    <a:pt x="7144" y="204311"/>
                    <a:pt x="7144" y="155734"/>
                  </a:cubicBezTo>
                  <a:cubicBezTo>
                    <a:pt x="7144" y="107156"/>
                    <a:pt x="19526" y="70961"/>
                    <a:pt x="43339" y="45244"/>
                  </a:cubicBezTo>
                  <a:cubicBezTo>
                    <a:pt x="67151" y="19526"/>
                    <a:pt x="101441" y="7144"/>
                    <a:pt x="146209" y="7144"/>
                  </a:cubicBezTo>
                  <a:cubicBezTo>
                    <a:pt x="190976" y="7144"/>
                    <a:pt x="225266" y="20478"/>
                    <a:pt x="248126" y="45244"/>
                  </a:cubicBezTo>
                  <a:cubicBezTo>
                    <a:pt x="270034" y="71914"/>
                    <a:pt x="282416" y="109061"/>
                    <a:pt x="282416" y="156686"/>
                  </a:cubicBezTo>
                </a:path>
              </a:pathLst>
            </a:custGeom>
            <a:solidFill>
              <a:srgbClr val="414143"/>
            </a:solidFill>
            <a:ln w="9525" cap="flat">
              <a:noFill/>
              <a:prstDash val="solid"/>
              <a:miter/>
            </a:ln>
          </p:spPr>
          <p:txBody>
            <a:bodyPr rtlCol="0" anchor="ctr"/>
            <a:lstStyle/>
            <a:p>
              <a:endParaRPr lang="en-GB" sz="1200"/>
            </a:p>
          </p:txBody>
        </p:sp>
        <p:sp>
          <p:nvSpPr>
            <p:cNvPr id="24" name="Freeform: Shape 23">
              <a:extLst>
                <a:ext uri="{FF2B5EF4-FFF2-40B4-BE49-F238E27FC236}">
                  <a16:creationId xmlns:a16="http://schemas.microsoft.com/office/drawing/2014/main" id="{4BB2C42F-6D74-4489-BA9F-2E77211094E6}"/>
                </a:ext>
              </a:extLst>
            </p:cNvPr>
            <p:cNvSpPr/>
            <p:nvPr/>
          </p:nvSpPr>
          <p:spPr>
            <a:xfrm>
              <a:off x="8097072"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8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8" y="78581"/>
                  </a:lnTo>
                  <a:cubicBezTo>
                    <a:pt x="61436" y="117634"/>
                    <a:pt x="62389" y="145256"/>
                    <a:pt x="62389" y="161449"/>
                  </a:cubicBezTo>
                  <a:lnTo>
                    <a:pt x="62389" y="297656"/>
                  </a:lnTo>
                  <a:lnTo>
                    <a:pt x="7144" y="297656"/>
                  </a:lnTo>
                  <a:lnTo>
                    <a:pt x="7144" y="7144"/>
                  </a:lnTo>
                  <a:lnTo>
                    <a:pt x="84296" y="7144"/>
                  </a:lnTo>
                  <a:lnTo>
                    <a:pt x="210026" y="224314"/>
                  </a:lnTo>
                  <a:lnTo>
                    <a:pt x="210978" y="224314"/>
                  </a:lnTo>
                  <a:cubicBezTo>
                    <a:pt x="209074"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25" name="Freeform: Shape 24">
              <a:extLst>
                <a:ext uri="{FF2B5EF4-FFF2-40B4-BE49-F238E27FC236}">
                  <a16:creationId xmlns:a16="http://schemas.microsoft.com/office/drawing/2014/main" id="{4DFC7613-6E55-43FA-ACCD-F3E480F9AE21}"/>
                </a:ext>
              </a:extLst>
            </p:cNvPr>
            <p:cNvSpPr/>
            <p:nvPr/>
          </p:nvSpPr>
          <p:spPr>
            <a:xfrm>
              <a:off x="8419017" y="3129311"/>
              <a:ext cx="200025" cy="304800"/>
            </a:xfrm>
            <a:custGeom>
              <a:avLst/>
              <a:gdLst>
                <a:gd name="connsiteX0" fmla="*/ 196691 w 200025"/>
                <a:gd name="connsiteY0" fmla="*/ 219551 h 304800"/>
                <a:gd name="connsiteX1" fmla="*/ 168116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4 w 200025"/>
                <a:gd name="connsiteY5" fmla="*/ 248126 h 304800"/>
                <a:gd name="connsiteX6" fmla="*/ 93821 w 200025"/>
                <a:gd name="connsiteY6" fmla="*/ 253841 h 304800"/>
                <a:gd name="connsiteX7" fmla="*/ 125254 w 200025"/>
                <a:gd name="connsiteY7" fmla="*/ 246221 h 304800"/>
                <a:gd name="connsiteX8" fmla="*/ 135731 w 200025"/>
                <a:gd name="connsiteY8" fmla="*/ 223361 h 304800"/>
                <a:gd name="connsiteX9" fmla="*/ 130969 w 200025"/>
                <a:gd name="connsiteY9" fmla="*/ 208121 h 304800"/>
                <a:gd name="connsiteX10" fmla="*/ 116681 w 200025"/>
                <a:gd name="connsiteY10" fmla="*/ 195739 h 304800"/>
                <a:gd name="connsiteX11" fmla="*/ 79534 w 200025"/>
                <a:gd name="connsiteY11" fmla="*/ 175736 h 304800"/>
                <a:gd name="connsiteX12" fmla="*/ 39529 w 200025"/>
                <a:gd name="connsiteY12" fmla="*/ 151923 h 304800"/>
                <a:gd name="connsiteX13" fmla="*/ 18574 w 200025"/>
                <a:gd name="connsiteY13" fmla="*/ 125253 h 304800"/>
                <a:gd name="connsiteX14" fmla="*/ 10954 w 200025"/>
                <a:gd name="connsiteY14" fmla="*/ 90011 h 304800"/>
                <a:gd name="connsiteX15" fmla="*/ 36671 w 200025"/>
                <a:gd name="connsiteY15" fmla="*/ 29051 h 304800"/>
                <a:gd name="connsiteX16" fmla="*/ 109061 w 200025"/>
                <a:gd name="connsiteY16" fmla="*/ 7144 h 304800"/>
                <a:gd name="connsiteX17" fmla="*/ 151924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4 w 200025"/>
                <a:gd name="connsiteY25" fmla="*/ 112871 h 304800"/>
                <a:gd name="connsiteX26" fmla="*/ 126206 w 200025"/>
                <a:gd name="connsiteY26" fmla="*/ 132873 h 304800"/>
                <a:gd name="connsiteX27" fmla="*/ 182404 w 200025"/>
                <a:gd name="connsiteY27" fmla="*/ 171926 h 304800"/>
                <a:gd name="connsiteX28" fmla="*/ 196691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1" y="219551"/>
                  </a:moveTo>
                  <a:cubicBezTo>
                    <a:pt x="196691" y="246221"/>
                    <a:pt x="187166" y="266223"/>
                    <a:pt x="168116" y="281464"/>
                  </a:cubicBezTo>
                  <a:cubicBezTo>
                    <a:pt x="149066" y="296703"/>
                    <a:pt x="123349" y="304323"/>
                    <a:pt x="89059" y="304323"/>
                  </a:cubicBezTo>
                  <a:cubicBezTo>
                    <a:pt x="58579" y="304323"/>
                    <a:pt x="30956" y="298609"/>
                    <a:pt x="7144" y="287178"/>
                  </a:cubicBezTo>
                  <a:lnTo>
                    <a:pt x="7144" y="230028"/>
                  </a:lnTo>
                  <a:cubicBezTo>
                    <a:pt x="27146" y="238601"/>
                    <a:pt x="43339" y="245269"/>
                    <a:pt x="56674" y="248126"/>
                  </a:cubicBezTo>
                  <a:cubicBezTo>
                    <a:pt x="70009" y="251936"/>
                    <a:pt x="82391" y="253841"/>
                    <a:pt x="93821" y="253841"/>
                  </a:cubicBezTo>
                  <a:cubicBezTo>
                    <a:pt x="107156" y="253841"/>
                    <a:pt x="117634" y="250984"/>
                    <a:pt x="125254" y="246221"/>
                  </a:cubicBezTo>
                  <a:cubicBezTo>
                    <a:pt x="132874" y="241459"/>
                    <a:pt x="135731" y="233839"/>
                    <a:pt x="135731" y="223361"/>
                  </a:cubicBezTo>
                  <a:cubicBezTo>
                    <a:pt x="135731" y="217646"/>
                    <a:pt x="133826" y="212884"/>
                    <a:pt x="130969" y="208121"/>
                  </a:cubicBezTo>
                  <a:cubicBezTo>
                    <a:pt x="128111" y="203359"/>
                    <a:pt x="123349" y="199548"/>
                    <a:pt x="116681" y="195739"/>
                  </a:cubicBezTo>
                  <a:cubicBezTo>
                    <a:pt x="110966" y="191928"/>
                    <a:pt x="97631" y="185261"/>
                    <a:pt x="79534" y="175736"/>
                  </a:cubicBezTo>
                  <a:cubicBezTo>
                    <a:pt x="61436" y="167164"/>
                    <a:pt x="48101" y="159544"/>
                    <a:pt x="39529" y="151923"/>
                  </a:cubicBezTo>
                  <a:cubicBezTo>
                    <a:pt x="30956" y="144303"/>
                    <a:pt x="23336" y="135731"/>
                    <a:pt x="18574" y="125253"/>
                  </a:cubicBezTo>
                  <a:cubicBezTo>
                    <a:pt x="12859" y="114776"/>
                    <a:pt x="10954" y="103346"/>
                    <a:pt x="10954" y="90011"/>
                  </a:cubicBezTo>
                  <a:cubicBezTo>
                    <a:pt x="10954" y="64294"/>
                    <a:pt x="19526" y="44291"/>
                    <a:pt x="36671" y="29051"/>
                  </a:cubicBezTo>
                  <a:cubicBezTo>
                    <a:pt x="53816" y="14764"/>
                    <a:pt x="78581" y="7144"/>
                    <a:pt x="109061" y="7144"/>
                  </a:cubicBezTo>
                  <a:cubicBezTo>
                    <a:pt x="124301" y="7144"/>
                    <a:pt x="138589" y="9048"/>
                    <a:pt x="151924" y="12859"/>
                  </a:cubicBezTo>
                  <a:cubicBezTo>
                    <a:pt x="165259" y="16669"/>
                    <a:pt x="179546" y="21431"/>
                    <a:pt x="194786" y="28098"/>
                  </a:cubicBezTo>
                  <a:lnTo>
                    <a:pt x="174784" y="75723"/>
                  </a:lnTo>
                  <a:cubicBezTo>
                    <a:pt x="159544" y="69056"/>
                    <a:pt x="146209" y="65246"/>
                    <a:pt x="136684" y="62389"/>
                  </a:cubicBezTo>
                  <a:cubicBezTo>
                    <a:pt x="126206" y="59531"/>
                    <a:pt x="116681" y="58578"/>
                    <a:pt x="107156" y="58578"/>
                  </a:cubicBezTo>
                  <a:cubicBezTo>
                    <a:pt x="95726" y="58578"/>
                    <a:pt x="86201" y="61436"/>
                    <a:pt x="80486" y="66198"/>
                  </a:cubicBezTo>
                  <a:cubicBezTo>
                    <a:pt x="74771" y="71914"/>
                    <a:pt x="70961" y="78581"/>
                    <a:pt x="70961" y="87153"/>
                  </a:cubicBezTo>
                  <a:cubicBezTo>
                    <a:pt x="70961" y="92869"/>
                    <a:pt x="71914" y="97631"/>
                    <a:pt x="74771" y="101441"/>
                  </a:cubicBezTo>
                  <a:cubicBezTo>
                    <a:pt x="77629" y="105251"/>
                    <a:pt x="81439" y="109061"/>
                    <a:pt x="87154" y="112871"/>
                  </a:cubicBezTo>
                  <a:cubicBezTo>
                    <a:pt x="92869" y="116681"/>
                    <a:pt x="105251" y="123348"/>
                    <a:pt x="126206" y="132873"/>
                  </a:cubicBezTo>
                  <a:cubicBezTo>
                    <a:pt x="152876" y="146209"/>
                    <a:pt x="171926" y="158591"/>
                    <a:pt x="182404" y="171926"/>
                  </a:cubicBezTo>
                  <a:cubicBezTo>
                    <a:pt x="190976" y="185261"/>
                    <a:pt x="196691" y="200501"/>
                    <a:pt x="196691" y="219551"/>
                  </a:cubicBezTo>
                </a:path>
              </a:pathLst>
            </a:custGeom>
            <a:solidFill>
              <a:srgbClr val="414143"/>
            </a:solidFill>
            <a:ln w="9525" cap="flat">
              <a:noFill/>
              <a:prstDash val="solid"/>
              <a:miter/>
            </a:ln>
          </p:spPr>
          <p:txBody>
            <a:bodyPr rtlCol="0" anchor="ctr"/>
            <a:lstStyle/>
            <a:p>
              <a:endParaRPr lang="en-GB" sz="1200"/>
            </a:p>
          </p:txBody>
        </p:sp>
        <p:sp>
          <p:nvSpPr>
            <p:cNvPr id="26" name="Freeform: Shape 25">
              <a:extLst>
                <a:ext uri="{FF2B5EF4-FFF2-40B4-BE49-F238E27FC236}">
                  <a16:creationId xmlns:a16="http://schemas.microsoft.com/office/drawing/2014/main" id="{5B8F3595-B8EC-4CEA-9966-9790A124D66D}"/>
                </a:ext>
              </a:extLst>
            </p:cNvPr>
            <p:cNvSpPr/>
            <p:nvPr/>
          </p:nvSpPr>
          <p:spPr>
            <a:xfrm>
              <a:off x="8786682" y="3132168"/>
              <a:ext cx="180975" cy="304800"/>
            </a:xfrm>
            <a:custGeom>
              <a:avLst/>
              <a:gdLst>
                <a:gd name="connsiteX0" fmla="*/ 68104 w 180975"/>
                <a:gd name="connsiteY0" fmla="*/ 297656 h 304800"/>
                <a:gd name="connsiteX1" fmla="*/ 7144 w 180975"/>
                <a:gd name="connsiteY1" fmla="*/ 297656 h 304800"/>
                <a:gd name="connsiteX2" fmla="*/ 7144 w 180975"/>
                <a:gd name="connsiteY2" fmla="*/ 7144 h 304800"/>
                <a:gd name="connsiteX3" fmla="*/ 173831 w 180975"/>
                <a:gd name="connsiteY3" fmla="*/ 7144 h 304800"/>
                <a:gd name="connsiteX4" fmla="*/ 173831 w 180975"/>
                <a:gd name="connsiteY4" fmla="*/ 57626 h 304800"/>
                <a:gd name="connsiteX5" fmla="*/ 68104 w 180975"/>
                <a:gd name="connsiteY5" fmla="*/ 57626 h 304800"/>
                <a:gd name="connsiteX6" fmla="*/ 68104 w 180975"/>
                <a:gd name="connsiteY6" fmla="*/ 132874 h 304800"/>
                <a:gd name="connsiteX7" fmla="*/ 166211 w 180975"/>
                <a:gd name="connsiteY7" fmla="*/ 132874 h 304800"/>
                <a:gd name="connsiteX8" fmla="*/ 166211 w 180975"/>
                <a:gd name="connsiteY8" fmla="*/ 182403 h 304800"/>
                <a:gd name="connsiteX9" fmla="*/ 68104 w 180975"/>
                <a:gd name="connsiteY9" fmla="*/ 18240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304800">
                  <a:moveTo>
                    <a:pt x="68104" y="297656"/>
                  </a:moveTo>
                  <a:lnTo>
                    <a:pt x="7144" y="297656"/>
                  </a:lnTo>
                  <a:lnTo>
                    <a:pt x="7144" y="7144"/>
                  </a:lnTo>
                  <a:lnTo>
                    <a:pt x="173831" y="7144"/>
                  </a:lnTo>
                  <a:lnTo>
                    <a:pt x="173831" y="57626"/>
                  </a:lnTo>
                  <a:lnTo>
                    <a:pt x="68104" y="57626"/>
                  </a:lnTo>
                  <a:lnTo>
                    <a:pt x="68104" y="132874"/>
                  </a:lnTo>
                  <a:lnTo>
                    <a:pt x="166211" y="132874"/>
                  </a:lnTo>
                  <a:lnTo>
                    <a:pt x="166211" y="182403"/>
                  </a:lnTo>
                  <a:lnTo>
                    <a:pt x="68104" y="182403"/>
                  </a:lnTo>
                  <a:close/>
                </a:path>
              </a:pathLst>
            </a:custGeom>
            <a:solidFill>
              <a:srgbClr val="414143"/>
            </a:solidFill>
            <a:ln w="9525" cap="flat">
              <a:noFill/>
              <a:prstDash val="solid"/>
              <a:miter/>
            </a:ln>
          </p:spPr>
          <p:txBody>
            <a:bodyPr rtlCol="0" anchor="ctr"/>
            <a:lstStyle/>
            <a:p>
              <a:endParaRPr lang="en-GB" sz="1200"/>
            </a:p>
          </p:txBody>
        </p:sp>
        <p:sp>
          <p:nvSpPr>
            <p:cNvPr id="27" name="Freeform: Shape 26">
              <a:extLst>
                <a:ext uri="{FF2B5EF4-FFF2-40B4-BE49-F238E27FC236}">
                  <a16:creationId xmlns:a16="http://schemas.microsoft.com/office/drawing/2014/main" id="{F9C6E389-AE5D-42B9-8518-890162C61040}"/>
                </a:ext>
              </a:extLst>
            </p:cNvPr>
            <p:cNvSpPr/>
            <p:nvPr/>
          </p:nvSpPr>
          <p:spPr>
            <a:xfrm>
              <a:off x="9007662" y="3127406"/>
              <a:ext cx="285750" cy="304800"/>
            </a:xfrm>
            <a:custGeom>
              <a:avLst/>
              <a:gdLst>
                <a:gd name="connsiteX0" fmla="*/ 70961 w 285750"/>
                <a:gd name="connsiteY0" fmla="*/ 156686 h 304800"/>
                <a:gd name="connsiteX1" fmla="*/ 89059 w 285750"/>
                <a:gd name="connsiteY1" fmla="*/ 230028 h 304800"/>
                <a:gd name="connsiteX2" fmla="*/ 144304 w 285750"/>
                <a:gd name="connsiteY2" fmla="*/ 254794 h 304800"/>
                <a:gd name="connsiteX3" fmla="*/ 217647 w 285750"/>
                <a:gd name="connsiteY3" fmla="*/ 156686 h 304800"/>
                <a:gd name="connsiteX4" fmla="*/ 144304 w 285750"/>
                <a:gd name="connsiteY4" fmla="*/ 58578 h 304800"/>
                <a:gd name="connsiteX5" fmla="*/ 89059 w 285750"/>
                <a:gd name="connsiteY5" fmla="*/ 83344 h 304800"/>
                <a:gd name="connsiteX6" fmla="*/ 70961 w 285750"/>
                <a:gd name="connsiteY6" fmla="*/ 156686 h 304800"/>
                <a:gd name="connsiteX7" fmla="*/ 282416 w 285750"/>
                <a:gd name="connsiteY7" fmla="*/ 156686 h 304800"/>
                <a:gd name="connsiteX8" fmla="*/ 247174 w 285750"/>
                <a:gd name="connsiteY8" fmla="*/ 267176 h 304800"/>
                <a:gd name="connsiteX9" fmla="*/ 145256 w 285750"/>
                <a:gd name="connsiteY9" fmla="*/ 306228 h 304800"/>
                <a:gd name="connsiteX10" fmla="*/ 43339 w 285750"/>
                <a:gd name="connsiteY10" fmla="*/ 267176 h 304800"/>
                <a:gd name="connsiteX11" fmla="*/ 7144 w 285750"/>
                <a:gd name="connsiteY11" fmla="*/ 155734 h 304800"/>
                <a:gd name="connsiteX12" fmla="*/ 43339 w 285750"/>
                <a:gd name="connsiteY12" fmla="*/ 45244 h 304800"/>
                <a:gd name="connsiteX13" fmla="*/ 146209 w 285750"/>
                <a:gd name="connsiteY13" fmla="*/ 7144 h 304800"/>
                <a:gd name="connsiteX14" fmla="*/ 248126 w 285750"/>
                <a:gd name="connsiteY14" fmla="*/ 45244 h 304800"/>
                <a:gd name="connsiteX15" fmla="*/ 282416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961" y="156686"/>
                  </a:moveTo>
                  <a:cubicBezTo>
                    <a:pt x="70961" y="189071"/>
                    <a:pt x="76676" y="213836"/>
                    <a:pt x="89059" y="230028"/>
                  </a:cubicBezTo>
                  <a:cubicBezTo>
                    <a:pt x="101441" y="246221"/>
                    <a:pt x="119539" y="254794"/>
                    <a:pt x="144304" y="254794"/>
                  </a:cubicBezTo>
                  <a:cubicBezTo>
                    <a:pt x="193834" y="254794"/>
                    <a:pt x="217647" y="222409"/>
                    <a:pt x="217647" y="156686"/>
                  </a:cubicBezTo>
                  <a:cubicBezTo>
                    <a:pt x="217647" y="90964"/>
                    <a:pt x="192881" y="58578"/>
                    <a:pt x="144304" y="58578"/>
                  </a:cubicBezTo>
                  <a:cubicBezTo>
                    <a:pt x="119539" y="58578"/>
                    <a:pt x="101441" y="67151"/>
                    <a:pt x="89059" y="83344"/>
                  </a:cubicBezTo>
                  <a:cubicBezTo>
                    <a:pt x="77629" y="100489"/>
                    <a:pt x="70961" y="124301"/>
                    <a:pt x="70961" y="156686"/>
                  </a:cubicBezTo>
                  <a:moveTo>
                    <a:pt x="282416" y="156686"/>
                  </a:moveTo>
                  <a:cubicBezTo>
                    <a:pt x="282416" y="204311"/>
                    <a:pt x="270034" y="241459"/>
                    <a:pt x="247174" y="267176"/>
                  </a:cubicBezTo>
                  <a:cubicBezTo>
                    <a:pt x="223361" y="292894"/>
                    <a:pt x="189072" y="306228"/>
                    <a:pt x="145256" y="306228"/>
                  </a:cubicBezTo>
                  <a:cubicBezTo>
                    <a:pt x="100489" y="306228"/>
                    <a:pt x="67151" y="292894"/>
                    <a:pt x="43339" y="267176"/>
                  </a:cubicBezTo>
                  <a:cubicBezTo>
                    <a:pt x="19526" y="241459"/>
                    <a:pt x="7144" y="204311"/>
                    <a:pt x="7144" y="155734"/>
                  </a:cubicBezTo>
                  <a:cubicBezTo>
                    <a:pt x="7144" y="107156"/>
                    <a:pt x="19526" y="70961"/>
                    <a:pt x="43339" y="45244"/>
                  </a:cubicBezTo>
                  <a:cubicBezTo>
                    <a:pt x="67151" y="19526"/>
                    <a:pt x="101441" y="7144"/>
                    <a:pt x="146209" y="7144"/>
                  </a:cubicBezTo>
                  <a:cubicBezTo>
                    <a:pt x="190976" y="7144"/>
                    <a:pt x="225266" y="20478"/>
                    <a:pt x="248126" y="45244"/>
                  </a:cubicBezTo>
                  <a:cubicBezTo>
                    <a:pt x="270986" y="71914"/>
                    <a:pt x="282416" y="109061"/>
                    <a:pt x="282416" y="156686"/>
                  </a:cubicBezTo>
                </a:path>
              </a:pathLst>
            </a:custGeom>
            <a:solidFill>
              <a:srgbClr val="414143"/>
            </a:solidFill>
            <a:ln w="9525" cap="flat">
              <a:noFill/>
              <a:prstDash val="solid"/>
              <a:miter/>
            </a:ln>
          </p:spPr>
          <p:txBody>
            <a:bodyPr rtlCol="0" anchor="ctr"/>
            <a:lstStyle/>
            <a:p>
              <a:endParaRPr lang="en-GB" sz="1200"/>
            </a:p>
          </p:txBody>
        </p:sp>
        <p:sp>
          <p:nvSpPr>
            <p:cNvPr id="28" name="Freeform: Shape 27">
              <a:extLst>
                <a:ext uri="{FF2B5EF4-FFF2-40B4-BE49-F238E27FC236}">
                  <a16:creationId xmlns:a16="http://schemas.microsoft.com/office/drawing/2014/main" id="{DE65EA78-105C-4710-A531-4250434FCC60}"/>
                </a:ext>
              </a:extLst>
            </p:cNvPr>
            <p:cNvSpPr/>
            <p:nvPr/>
          </p:nvSpPr>
          <p:spPr>
            <a:xfrm>
              <a:off x="9353420" y="3132168"/>
              <a:ext cx="238125" cy="304800"/>
            </a:xfrm>
            <a:custGeom>
              <a:avLst/>
              <a:gdLst>
                <a:gd name="connsiteX0" fmla="*/ 69056 w 238125"/>
                <a:gd name="connsiteY0" fmla="*/ 136684 h 304800"/>
                <a:gd name="connsiteX1" fmla="*/ 89059 w 238125"/>
                <a:gd name="connsiteY1" fmla="*/ 136684 h 304800"/>
                <a:gd name="connsiteX2" fmla="*/ 131922 w 238125"/>
                <a:gd name="connsiteY2" fmla="*/ 127159 h 304800"/>
                <a:gd name="connsiteX3" fmla="*/ 146209 w 238125"/>
                <a:gd name="connsiteY3" fmla="*/ 96678 h 304800"/>
                <a:gd name="connsiteX4" fmla="*/ 131922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7 w 238125"/>
                <a:gd name="connsiteY13" fmla="*/ 29051 h 304800"/>
                <a:gd name="connsiteX14" fmla="*/ 208122 w 238125"/>
                <a:gd name="connsiteY14" fmla="*/ 94774 h 304800"/>
                <a:gd name="connsiteX15" fmla="*/ 193834 w 238125"/>
                <a:gd name="connsiteY15" fmla="*/ 140494 h 304800"/>
                <a:gd name="connsiteX16" fmla="*/ 153829 w 238125"/>
                <a:gd name="connsiteY16" fmla="*/ 171926 h 304800"/>
                <a:gd name="connsiteX17" fmla="*/ 239554 w 238125"/>
                <a:gd name="connsiteY17" fmla="*/ 298609 h 304800"/>
                <a:gd name="connsiteX18" fmla="*/ 170974 w 238125"/>
                <a:gd name="connsiteY18" fmla="*/ 298609 h 304800"/>
                <a:gd name="connsiteX19" fmla="*/ 101441 w 238125"/>
                <a:gd name="connsiteY19" fmla="*/ 186214 h 304800"/>
                <a:gd name="connsiteX20" fmla="*/ 69056 w 238125"/>
                <a:gd name="connsiteY20" fmla="*/ 18621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7" y="133826"/>
                    <a:pt x="131922" y="127159"/>
                  </a:cubicBezTo>
                  <a:cubicBezTo>
                    <a:pt x="141447" y="120491"/>
                    <a:pt x="146209" y="110014"/>
                    <a:pt x="146209" y="96678"/>
                  </a:cubicBezTo>
                  <a:cubicBezTo>
                    <a:pt x="146209" y="83344"/>
                    <a:pt x="141447" y="72866"/>
                    <a:pt x="131922" y="67151"/>
                  </a:cubicBezTo>
                  <a:cubicBezTo>
                    <a:pt x="122397"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7" y="14764"/>
                    <a:pt x="179547" y="29051"/>
                  </a:cubicBezTo>
                  <a:cubicBezTo>
                    <a:pt x="198597" y="43339"/>
                    <a:pt x="208122" y="65246"/>
                    <a:pt x="208122" y="94774"/>
                  </a:cubicBezTo>
                  <a:cubicBezTo>
                    <a:pt x="208122" y="111919"/>
                    <a:pt x="203359" y="127159"/>
                    <a:pt x="193834" y="140494"/>
                  </a:cubicBezTo>
                  <a:cubicBezTo>
                    <a:pt x="184309" y="153828"/>
                    <a:pt x="170974" y="164306"/>
                    <a:pt x="153829" y="171926"/>
                  </a:cubicBezTo>
                  <a:cubicBezTo>
                    <a:pt x="197644" y="236696"/>
                    <a:pt x="226219" y="279559"/>
                    <a:pt x="239554" y="298609"/>
                  </a:cubicBezTo>
                  <a:lnTo>
                    <a:pt x="170974" y="298609"/>
                  </a:lnTo>
                  <a:lnTo>
                    <a:pt x="101441" y="186214"/>
                  </a:lnTo>
                  <a:lnTo>
                    <a:pt x="69056" y="186214"/>
                  </a:lnTo>
                  <a:close/>
                </a:path>
              </a:pathLst>
            </a:custGeom>
            <a:solidFill>
              <a:srgbClr val="414143"/>
            </a:solidFill>
            <a:ln w="9525" cap="flat">
              <a:noFill/>
              <a:prstDash val="solid"/>
              <a:miter/>
            </a:ln>
          </p:spPr>
          <p:txBody>
            <a:bodyPr rtlCol="0" anchor="ctr"/>
            <a:lstStyle/>
            <a:p>
              <a:endParaRPr lang="en-GB" sz="1200"/>
            </a:p>
          </p:txBody>
        </p:sp>
        <p:sp>
          <p:nvSpPr>
            <p:cNvPr id="29" name="Freeform: Shape 28">
              <a:extLst>
                <a:ext uri="{FF2B5EF4-FFF2-40B4-BE49-F238E27FC236}">
                  <a16:creationId xmlns:a16="http://schemas.microsoft.com/office/drawing/2014/main" id="{9A9203DE-5DF4-402A-89BD-A91A80E29075}"/>
                </a:ext>
              </a:extLst>
            </p:cNvPr>
            <p:cNvSpPr/>
            <p:nvPr/>
          </p:nvSpPr>
          <p:spPr>
            <a:xfrm>
              <a:off x="9719180" y="3132168"/>
              <a:ext cx="228600" cy="304800"/>
            </a:xfrm>
            <a:custGeom>
              <a:avLst/>
              <a:gdLst>
                <a:gd name="connsiteX0" fmla="*/ 147161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7161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7161" y="297656"/>
                  </a:moveTo>
                  <a:lnTo>
                    <a:pt x="86201" y="297656"/>
                  </a:lnTo>
                  <a:lnTo>
                    <a:pt x="86201" y="58578"/>
                  </a:lnTo>
                  <a:lnTo>
                    <a:pt x="7144" y="58578"/>
                  </a:lnTo>
                  <a:lnTo>
                    <a:pt x="7144" y="7144"/>
                  </a:lnTo>
                  <a:lnTo>
                    <a:pt x="226219" y="7144"/>
                  </a:lnTo>
                  <a:lnTo>
                    <a:pt x="226219" y="58578"/>
                  </a:lnTo>
                  <a:lnTo>
                    <a:pt x="147161" y="58578"/>
                  </a:lnTo>
                  <a:close/>
                </a:path>
              </a:pathLst>
            </a:custGeom>
            <a:solidFill>
              <a:srgbClr val="414143"/>
            </a:solidFill>
            <a:ln w="9525" cap="flat">
              <a:noFill/>
              <a:prstDash val="solid"/>
              <a:miter/>
            </a:ln>
          </p:spPr>
          <p:txBody>
            <a:bodyPr rtlCol="0" anchor="ctr"/>
            <a:lstStyle/>
            <a:p>
              <a:endParaRPr lang="en-GB" sz="1200"/>
            </a:p>
          </p:txBody>
        </p:sp>
        <p:sp>
          <p:nvSpPr>
            <p:cNvPr id="30" name="Freeform: Shape 29">
              <a:extLst>
                <a:ext uri="{FF2B5EF4-FFF2-40B4-BE49-F238E27FC236}">
                  <a16:creationId xmlns:a16="http://schemas.microsoft.com/office/drawing/2014/main" id="{F2918957-A5F9-4FBF-9473-23036447A0F4}"/>
                </a:ext>
              </a:extLst>
            </p:cNvPr>
            <p:cNvSpPr/>
            <p:nvPr/>
          </p:nvSpPr>
          <p:spPr>
            <a:xfrm>
              <a:off x="9992547"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8 w 238125"/>
                <a:gd name="connsiteY16" fmla="*/ 171926 h 304800"/>
                <a:gd name="connsiteX17" fmla="*/ 239553 w 238125"/>
                <a:gd name="connsiteY17" fmla="*/ 298609 h 304800"/>
                <a:gd name="connsiteX18" fmla="*/ 170974 w 238125"/>
                <a:gd name="connsiteY18" fmla="*/ 298609 h 304800"/>
                <a:gd name="connsiteX19" fmla="*/ 101441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8" y="171926"/>
                  </a:cubicBezTo>
                  <a:cubicBezTo>
                    <a:pt x="197644" y="236696"/>
                    <a:pt x="226219" y="279559"/>
                    <a:pt x="239553" y="298609"/>
                  </a:cubicBezTo>
                  <a:lnTo>
                    <a:pt x="170974" y="298609"/>
                  </a:lnTo>
                  <a:lnTo>
                    <a:pt x="101441"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31" name="Freeform: Shape 30">
              <a:extLst>
                <a:ext uri="{FF2B5EF4-FFF2-40B4-BE49-F238E27FC236}">
                  <a16:creationId xmlns:a16="http://schemas.microsoft.com/office/drawing/2014/main" id="{30EDC02F-30C5-42DA-B56C-52DCCC990997}"/>
                </a:ext>
              </a:extLst>
            </p:cNvPr>
            <p:cNvSpPr/>
            <p:nvPr/>
          </p:nvSpPr>
          <p:spPr>
            <a:xfrm>
              <a:off x="10234482" y="3131216"/>
              <a:ext cx="295275" cy="304800"/>
            </a:xfrm>
            <a:custGeom>
              <a:avLst/>
              <a:gdLst>
                <a:gd name="connsiteX0" fmla="*/ 186214 w 295275"/>
                <a:gd name="connsiteY0" fmla="*/ 177641 h 304800"/>
                <a:gd name="connsiteX1" fmla="*/ 152877 w 295275"/>
                <a:gd name="connsiteY1" fmla="*/ 71914 h 304800"/>
                <a:gd name="connsiteX2" fmla="*/ 148114 w 295275"/>
                <a:gd name="connsiteY2" fmla="*/ 52864 h 304800"/>
                <a:gd name="connsiteX3" fmla="*/ 110966 w 295275"/>
                <a:gd name="connsiteY3" fmla="*/ 178594 h 304800"/>
                <a:gd name="connsiteX4" fmla="*/ 186214 w 295275"/>
                <a:gd name="connsiteY4" fmla="*/ 178594 h 304800"/>
                <a:gd name="connsiteX5" fmla="*/ 221456 w 295275"/>
                <a:gd name="connsiteY5" fmla="*/ 298609 h 304800"/>
                <a:gd name="connsiteX6" fmla="*/ 200502 w 295275"/>
                <a:gd name="connsiteY6" fmla="*/ 230029 h 304800"/>
                <a:gd name="connsiteX7" fmla="*/ 94774 w 295275"/>
                <a:gd name="connsiteY7" fmla="*/ 230029 h 304800"/>
                <a:gd name="connsiteX8" fmla="*/ 73819 w 295275"/>
                <a:gd name="connsiteY8" fmla="*/ 298609 h 304800"/>
                <a:gd name="connsiteX9" fmla="*/ 7144 w 295275"/>
                <a:gd name="connsiteY9" fmla="*/ 298609 h 304800"/>
                <a:gd name="connsiteX10" fmla="*/ 110014 w 295275"/>
                <a:gd name="connsiteY10" fmla="*/ 7144 h 304800"/>
                <a:gd name="connsiteX11" fmla="*/ 185262 w 295275"/>
                <a:gd name="connsiteY11" fmla="*/ 7144 h 304800"/>
                <a:gd name="connsiteX12" fmla="*/ 288131 w 295275"/>
                <a:gd name="connsiteY12" fmla="*/ 298609 h 304800"/>
                <a:gd name="connsiteX13" fmla="*/ 221456 w 295275"/>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304800">
                  <a:moveTo>
                    <a:pt x="186214" y="177641"/>
                  </a:moveTo>
                  <a:cubicBezTo>
                    <a:pt x="167164" y="114777"/>
                    <a:pt x="155734" y="79534"/>
                    <a:pt x="152877" y="71914"/>
                  </a:cubicBezTo>
                  <a:cubicBezTo>
                    <a:pt x="150019" y="63341"/>
                    <a:pt x="149066" y="57627"/>
                    <a:pt x="148114" y="52864"/>
                  </a:cubicBezTo>
                  <a:cubicBezTo>
                    <a:pt x="143352" y="70009"/>
                    <a:pt x="130969" y="111919"/>
                    <a:pt x="110966" y="178594"/>
                  </a:cubicBezTo>
                  <a:lnTo>
                    <a:pt x="186214" y="178594"/>
                  </a:lnTo>
                  <a:close/>
                  <a:moveTo>
                    <a:pt x="221456" y="298609"/>
                  </a:moveTo>
                  <a:lnTo>
                    <a:pt x="200502" y="230029"/>
                  </a:lnTo>
                  <a:lnTo>
                    <a:pt x="94774" y="230029"/>
                  </a:lnTo>
                  <a:lnTo>
                    <a:pt x="73819" y="298609"/>
                  </a:lnTo>
                  <a:lnTo>
                    <a:pt x="7144" y="298609"/>
                  </a:lnTo>
                  <a:lnTo>
                    <a:pt x="110014" y="7144"/>
                  </a:lnTo>
                  <a:lnTo>
                    <a:pt x="185262" y="7144"/>
                  </a:lnTo>
                  <a:lnTo>
                    <a:pt x="288131"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32" name="Freeform: Shape 31">
              <a:extLst>
                <a:ext uri="{FF2B5EF4-FFF2-40B4-BE49-F238E27FC236}">
                  <a16:creationId xmlns:a16="http://schemas.microsoft.com/office/drawing/2014/main" id="{9669BA57-8B81-4AB9-8BB9-357EB943800C}"/>
                </a:ext>
              </a:extLst>
            </p:cNvPr>
            <p:cNvSpPr/>
            <p:nvPr/>
          </p:nvSpPr>
          <p:spPr>
            <a:xfrm>
              <a:off x="10562142"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7 w 266700"/>
                <a:gd name="connsiteY9" fmla="*/ 224314 h 304800"/>
                <a:gd name="connsiteX10" fmla="*/ 210979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6" y="7144"/>
                  </a:lnTo>
                  <a:lnTo>
                    <a:pt x="210027" y="224314"/>
                  </a:lnTo>
                  <a:lnTo>
                    <a:pt x="210979" y="224314"/>
                  </a:lnTo>
                  <a:cubicBezTo>
                    <a:pt x="209073"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33" name="Freeform: Shape 32">
              <a:extLst>
                <a:ext uri="{FF2B5EF4-FFF2-40B4-BE49-F238E27FC236}">
                  <a16:creationId xmlns:a16="http://schemas.microsoft.com/office/drawing/2014/main" id="{BD9C9C8D-A486-481C-AF51-B353B7E757C7}"/>
                </a:ext>
              </a:extLst>
            </p:cNvPr>
            <p:cNvSpPr/>
            <p:nvPr/>
          </p:nvSpPr>
          <p:spPr>
            <a:xfrm>
              <a:off x="10884088" y="3129311"/>
              <a:ext cx="200025" cy="304800"/>
            </a:xfrm>
            <a:custGeom>
              <a:avLst/>
              <a:gdLst>
                <a:gd name="connsiteX0" fmla="*/ 196690 w 200025"/>
                <a:gd name="connsiteY0" fmla="*/ 219551 h 304800"/>
                <a:gd name="connsiteX1" fmla="*/ 168115 w 200025"/>
                <a:gd name="connsiteY1" fmla="*/ 281464 h 304800"/>
                <a:gd name="connsiteX2" fmla="*/ 89059 w 200025"/>
                <a:gd name="connsiteY2" fmla="*/ 304323 h 304800"/>
                <a:gd name="connsiteX3" fmla="*/ 7144 w 200025"/>
                <a:gd name="connsiteY3" fmla="*/ 287178 h 304800"/>
                <a:gd name="connsiteX4" fmla="*/ 7144 w 200025"/>
                <a:gd name="connsiteY4" fmla="*/ 230028 h 304800"/>
                <a:gd name="connsiteX5" fmla="*/ 56673 w 200025"/>
                <a:gd name="connsiteY5" fmla="*/ 248126 h 304800"/>
                <a:gd name="connsiteX6" fmla="*/ 93821 w 200025"/>
                <a:gd name="connsiteY6" fmla="*/ 253841 h 304800"/>
                <a:gd name="connsiteX7" fmla="*/ 125253 w 200025"/>
                <a:gd name="connsiteY7" fmla="*/ 246221 h 304800"/>
                <a:gd name="connsiteX8" fmla="*/ 135731 w 200025"/>
                <a:gd name="connsiteY8" fmla="*/ 223361 h 304800"/>
                <a:gd name="connsiteX9" fmla="*/ 130969 w 200025"/>
                <a:gd name="connsiteY9" fmla="*/ 208121 h 304800"/>
                <a:gd name="connsiteX10" fmla="*/ 116681 w 200025"/>
                <a:gd name="connsiteY10" fmla="*/ 195739 h 304800"/>
                <a:gd name="connsiteX11" fmla="*/ 79534 w 200025"/>
                <a:gd name="connsiteY11" fmla="*/ 175736 h 304800"/>
                <a:gd name="connsiteX12" fmla="*/ 39528 w 200025"/>
                <a:gd name="connsiteY12" fmla="*/ 151923 h 304800"/>
                <a:gd name="connsiteX13" fmla="*/ 18573 w 200025"/>
                <a:gd name="connsiteY13" fmla="*/ 125253 h 304800"/>
                <a:gd name="connsiteX14" fmla="*/ 10953 w 200025"/>
                <a:gd name="connsiteY14" fmla="*/ 90011 h 304800"/>
                <a:gd name="connsiteX15" fmla="*/ 36671 w 200025"/>
                <a:gd name="connsiteY15" fmla="*/ 29051 h 304800"/>
                <a:gd name="connsiteX16" fmla="*/ 109061 w 200025"/>
                <a:gd name="connsiteY16" fmla="*/ 7144 h 304800"/>
                <a:gd name="connsiteX17" fmla="*/ 151923 w 200025"/>
                <a:gd name="connsiteY17" fmla="*/ 12859 h 304800"/>
                <a:gd name="connsiteX18" fmla="*/ 194786 w 200025"/>
                <a:gd name="connsiteY18" fmla="*/ 28098 h 304800"/>
                <a:gd name="connsiteX19" fmla="*/ 174784 w 200025"/>
                <a:gd name="connsiteY19" fmla="*/ 75723 h 304800"/>
                <a:gd name="connsiteX20" fmla="*/ 136684 w 200025"/>
                <a:gd name="connsiteY20" fmla="*/ 62389 h 304800"/>
                <a:gd name="connsiteX21" fmla="*/ 107156 w 200025"/>
                <a:gd name="connsiteY21" fmla="*/ 58578 h 304800"/>
                <a:gd name="connsiteX22" fmla="*/ 80486 w 200025"/>
                <a:gd name="connsiteY22" fmla="*/ 66198 h 304800"/>
                <a:gd name="connsiteX23" fmla="*/ 70961 w 200025"/>
                <a:gd name="connsiteY23" fmla="*/ 87153 h 304800"/>
                <a:gd name="connsiteX24" fmla="*/ 74771 w 200025"/>
                <a:gd name="connsiteY24" fmla="*/ 101441 h 304800"/>
                <a:gd name="connsiteX25" fmla="*/ 87153 w 200025"/>
                <a:gd name="connsiteY25" fmla="*/ 112871 h 304800"/>
                <a:gd name="connsiteX26" fmla="*/ 126206 w 200025"/>
                <a:gd name="connsiteY26" fmla="*/ 132873 h 304800"/>
                <a:gd name="connsiteX27" fmla="*/ 182403 w 200025"/>
                <a:gd name="connsiteY27" fmla="*/ 171926 h 304800"/>
                <a:gd name="connsiteX28" fmla="*/ 196690 w 200025"/>
                <a:gd name="connsiteY28" fmla="*/ 21955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4800">
                  <a:moveTo>
                    <a:pt x="196690" y="219551"/>
                  </a:moveTo>
                  <a:cubicBezTo>
                    <a:pt x="196690" y="246221"/>
                    <a:pt x="187165" y="266223"/>
                    <a:pt x="168115" y="281464"/>
                  </a:cubicBezTo>
                  <a:cubicBezTo>
                    <a:pt x="149065" y="296703"/>
                    <a:pt x="123348" y="304323"/>
                    <a:pt x="89059" y="304323"/>
                  </a:cubicBezTo>
                  <a:cubicBezTo>
                    <a:pt x="58578" y="304323"/>
                    <a:pt x="30956" y="298609"/>
                    <a:pt x="7144" y="287178"/>
                  </a:cubicBezTo>
                  <a:lnTo>
                    <a:pt x="7144" y="230028"/>
                  </a:lnTo>
                  <a:cubicBezTo>
                    <a:pt x="27146" y="238601"/>
                    <a:pt x="43338" y="245269"/>
                    <a:pt x="56673" y="248126"/>
                  </a:cubicBezTo>
                  <a:cubicBezTo>
                    <a:pt x="70009" y="251936"/>
                    <a:pt x="82390" y="253841"/>
                    <a:pt x="93821" y="253841"/>
                  </a:cubicBezTo>
                  <a:cubicBezTo>
                    <a:pt x="107156" y="253841"/>
                    <a:pt x="117634" y="250984"/>
                    <a:pt x="125253" y="246221"/>
                  </a:cubicBezTo>
                  <a:cubicBezTo>
                    <a:pt x="132873" y="241459"/>
                    <a:pt x="135731" y="233839"/>
                    <a:pt x="135731" y="223361"/>
                  </a:cubicBezTo>
                  <a:cubicBezTo>
                    <a:pt x="135731" y="217646"/>
                    <a:pt x="133826" y="212884"/>
                    <a:pt x="130969" y="208121"/>
                  </a:cubicBezTo>
                  <a:cubicBezTo>
                    <a:pt x="128111" y="203359"/>
                    <a:pt x="123348" y="199548"/>
                    <a:pt x="116681" y="195739"/>
                  </a:cubicBezTo>
                  <a:cubicBezTo>
                    <a:pt x="110965" y="191928"/>
                    <a:pt x="97631" y="185261"/>
                    <a:pt x="79534" y="175736"/>
                  </a:cubicBezTo>
                  <a:cubicBezTo>
                    <a:pt x="61436" y="167164"/>
                    <a:pt x="48101" y="159544"/>
                    <a:pt x="39528" y="151923"/>
                  </a:cubicBezTo>
                  <a:cubicBezTo>
                    <a:pt x="30956" y="144303"/>
                    <a:pt x="23336" y="135731"/>
                    <a:pt x="18573" y="125253"/>
                  </a:cubicBezTo>
                  <a:cubicBezTo>
                    <a:pt x="12859" y="114776"/>
                    <a:pt x="10953" y="103346"/>
                    <a:pt x="10953" y="90011"/>
                  </a:cubicBezTo>
                  <a:cubicBezTo>
                    <a:pt x="10953" y="64294"/>
                    <a:pt x="19526" y="44291"/>
                    <a:pt x="36671" y="29051"/>
                  </a:cubicBezTo>
                  <a:cubicBezTo>
                    <a:pt x="53815" y="14764"/>
                    <a:pt x="78581" y="7144"/>
                    <a:pt x="109061" y="7144"/>
                  </a:cubicBezTo>
                  <a:cubicBezTo>
                    <a:pt x="124301" y="7144"/>
                    <a:pt x="138588" y="9048"/>
                    <a:pt x="151923" y="12859"/>
                  </a:cubicBezTo>
                  <a:cubicBezTo>
                    <a:pt x="165259" y="16669"/>
                    <a:pt x="179546" y="21431"/>
                    <a:pt x="194786" y="28098"/>
                  </a:cubicBezTo>
                  <a:lnTo>
                    <a:pt x="174784" y="75723"/>
                  </a:lnTo>
                  <a:cubicBezTo>
                    <a:pt x="159544" y="69056"/>
                    <a:pt x="146209" y="65246"/>
                    <a:pt x="136684" y="62389"/>
                  </a:cubicBezTo>
                  <a:cubicBezTo>
                    <a:pt x="126206" y="59531"/>
                    <a:pt x="116681" y="58578"/>
                    <a:pt x="107156" y="58578"/>
                  </a:cubicBezTo>
                  <a:cubicBezTo>
                    <a:pt x="95726" y="58578"/>
                    <a:pt x="86201" y="61436"/>
                    <a:pt x="80486" y="66198"/>
                  </a:cubicBezTo>
                  <a:cubicBezTo>
                    <a:pt x="73819" y="71914"/>
                    <a:pt x="70961" y="78581"/>
                    <a:pt x="70961" y="87153"/>
                  </a:cubicBezTo>
                  <a:cubicBezTo>
                    <a:pt x="70961" y="92869"/>
                    <a:pt x="71913" y="97631"/>
                    <a:pt x="74771" y="101441"/>
                  </a:cubicBezTo>
                  <a:cubicBezTo>
                    <a:pt x="77628" y="105251"/>
                    <a:pt x="81438" y="109061"/>
                    <a:pt x="87153" y="112871"/>
                  </a:cubicBezTo>
                  <a:cubicBezTo>
                    <a:pt x="92869" y="116681"/>
                    <a:pt x="105251" y="123348"/>
                    <a:pt x="126206" y="132873"/>
                  </a:cubicBezTo>
                  <a:cubicBezTo>
                    <a:pt x="153828" y="146209"/>
                    <a:pt x="171926" y="158591"/>
                    <a:pt x="182403" y="171926"/>
                  </a:cubicBezTo>
                  <a:cubicBezTo>
                    <a:pt x="191928" y="185261"/>
                    <a:pt x="196690" y="200501"/>
                    <a:pt x="196690" y="219551"/>
                  </a:cubicBezTo>
                </a:path>
              </a:pathLst>
            </a:custGeom>
            <a:solidFill>
              <a:srgbClr val="414143"/>
            </a:solidFill>
            <a:ln w="9525" cap="flat">
              <a:noFill/>
              <a:prstDash val="solid"/>
              <a:miter/>
            </a:ln>
          </p:spPr>
          <p:txBody>
            <a:bodyPr rtlCol="0" anchor="ctr"/>
            <a:lstStyle/>
            <a:p>
              <a:endParaRPr lang="en-GB" sz="1200"/>
            </a:p>
          </p:txBody>
        </p:sp>
        <p:sp>
          <p:nvSpPr>
            <p:cNvPr id="34" name="Freeform: Shape 33">
              <a:extLst>
                <a:ext uri="{FF2B5EF4-FFF2-40B4-BE49-F238E27FC236}">
                  <a16:creationId xmlns:a16="http://schemas.microsoft.com/office/drawing/2014/main" id="{BB7AA99A-A3A6-4E5F-9EB6-F46A2A9F4ECF}"/>
                </a:ext>
              </a:extLst>
            </p:cNvPr>
            <p:cNvSpPr/>
            <p:nvPr/>
          </p:nvSpPr>
          <p:spPr>
            <a:xfrm>
              <a:off x="11135547" y="3131216"/>
              <a:ext cx="209550" cy="304800"/>
            </a:xfrm>
            <a:custGeom>
              <a:avLst/>
              <a:gdLst>
                <a:gd name="connsiteX0" fmla="*/ 70010 w 209550"/>
                <a:gd name="connsiteY0" fmla="*/ 145256 h 304800"/>
                <a:gd name="connsiteX1" fmla="*/ 90012 w 209550"/>
                <a:gd name="connsiteY1" fmla="*/ 145256 h 304800"/>
                <a:gd name="connsiteX2" fmla="*/ 132874 w 209550"/>
                <a:gd name="connsiteY2" fmla="*/ 133827 h 304800"/>
                <a:gd name="connsiteX3" fmla="*/ 147162 w 209550"/>
                <a:gd name="connsiteY3" fmla="*/ 101441 h 304800"/>
                <a:gd name="connsiteX4" fmla="*/ 135731 w 209550"/>
                <a:gd name="connsiteY4" fmla="*/ 69056 h 304800"/>
                <a:gd name="connsiteX5" fmla="*/ 98585 w 209550"/>
                <a:gd name="connsiteY5" fmla="*/ 58579 h 304800"/>
                <a:gd name="connsiteX6" fmla="*/ 70962 w 209550"/>
                <a:gd name="connsiteY6" fmla="*/ 58579 h 304800"/>
                <a:gd name="connsiteX7" fmla="*/ 70962 w 209550"/>
                <a:gd name="connsiteY7" fmla="*/ 145256 h 304800"/>
                <a:gd name="connsiteX8" fmla="*/ 208122 w 209550"/>
                <a:gd name="connsiteY8" fmla="*/ 98584 h 304800"/>
                <a:gd name="connsiteX9" fmla="*/ 178594 w 209550"/>
                <a:gd name="connsiteY9" fmla="*/ 170022 h 304800"/>
                <a:gd name="connsiteX10" fmla="*/ 95727 w 209550"/>
                <a:gd name="connsiteY10" fmla="*/ 194786 h 304800"/>
                <a:gd name="connsiteX11" fmla="*/ 69056 w 209550"/>
                <a:gd name="connsiteY11" fmla="*/ 194786 h 304800"/>
                <a:gd name="connsiteX12" fmla="*/ 69056 w 209550"/>
                <a:gd name="connsiteY12" fmla="*/ 297656 h 304800"/>
                <a:gd name="connsiteX13" fmla="*/ 7144 w 209550"/>
                <a:gd name="connsiteY13" fmla="*/ 297656 h 304800"/>
                <a:gd name="connsiteX14" fmla="*/ 7144 w 209550"/>
                <a:gd name="connsiteY14" fmla="*/ 7144 h 304800"/>
                <a:gd name="connsiteX15" fmla="*/ 99537 w 209550"/>
                <a:gd name="connsiteY15" fmla="*/ 7144 h 304800"/>
                <a:gd name="connsiteX16" fmla="*/ 179547 w 209550"/>
                <a:gd name="connsiteY16" fmla="*/ 30004 h 304800"/>
                <a:gd name="connsiteX17" fmla="*/ 208122 w 209550"/>
                <a:gd name="connsiteY17" fmla="*/ 9858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550" h="304800">
                  <a:moveTo>
                    <a:pt x="70010" y="145256"/>
                  </a:moveTo>
                  <a:lnTo>
                    <a:pt x="90012" y="145256"/>
                  </a:lnTo>
                  <a:cubicBezTo>
                    <a:pt x="109062" y="145256"/>
                    <a:pt x="123349" y="141447"/>
                    <a:pt x="132874" y="133827"/>
                  </a:cubicBezTo>
                  <a:cubicBezTo>
                    <a:pt x="142399" y="126206"/>
                    <a:pt x="147162" y="115729"/>
                    <a:pt x="147162" y="101441"/>
                  </a:cubicBezTo>
                  <a:cubicBezTo>
                    <a:pt x="147162" y="87154"/>
                    <a:pt x="143352" y="76677"/>
                    <a:pt x="135731" y="69056"/>
                  </a:cubicBezTo>
                  <a:cubicBezTo>
                    <a:pt x="128112" y="62389"/>
                    <a:pt x="115729" y="58579"/>
                    <a:pt x="98585" y="58579"/>
                  </a:cubicBezTo>
                  <a:lnTo>
                    <a:pt x="70962" y="58579"/>
                  </a:lnTo>
                  <a:lnTo>
                    <a:pt x="70962" y="145256"/>
                  </a:lnTo>
                  <a:close/>
                  <a:moveTo>
                    <a:pt x="208122" y="98584"/>
                  </a:moveTo>
                  <a:cubicBezTo>
                    <a:pt x="208122" y="130016"/>
                    <a:pt x="198597" y="153829"/>
                    <a:pt x="178594" y="170022"/>
                  </a:cubicBezTo>
                  <a:cubicBezTo>
                    <a:pt x="159544" y="186214"/>
                    <a:pt x="130969" y="194786"/>
                    <a:pt x="95727" y="194786"/>
                  </a:cubicBezTo>
                  <a:lnTo>
                    <a:pt x="69056" y="194786"/>
                  </a:lnTo>
                  <a:lnTo>
                    <a:pt x="69056" y="297656"/>
                  </a:lnTo>
                  <a:lnTo>
                    <a:pt x="7144" y="297656"/>
                  </a:lnTo>
                  <a:lnTo>
                    <a:pt x="7144" y="7144"/>
                  </a:lnTo>
                  <a:lnTo>
                    <a:pt x="99537" y="7144"/>
                  </a:lnTo>
                  <a:cubicBezTo>
                    <a:pt x="134779" y="7144"/>
                    <a:pt x="161449" y="14764"/>
                    <a:pt x="179547" y="30004"/>
                  </a:cubicBezTo>
                  <a:cubicBezTo>
                    <a:pt x="199549" y="46197"/>
                    <a:pt x="208122" y="69056"/>
                    <a:pt x="208122" y="98584"/>
                  </a:cubicBezTo>
                </a:path>
              </a:pathLst>
            </a:custGeom>
            <a:solidFill>
              <a:srgbClr val="414143"/>
            </a:solidFill>
            <a:ln w="9525" cap="flat">
              <a:noFill/>
              <a:prstDash val="solid"/>
              <a:miter/>
            </a:ln>
          </p:spPr>
          <p:txBody>
            <a:bodyPr rtlCol="0" anchor="ctr"/>
            <a:lstStyle/>
            <a:p>
              <a:endParaRPr lang="en-GB" sz="1200"/>
            </a:p>
          </p:txBody>
        </p:sp>
        <p:sp>
          <p:nvSpPr>
            <p:cNvPr id="35" name="Freeform: Shape 34">
              <a:extLst>
                <a:ext uri="{FF2B5EF4-FFF2-40B4-BE49-F238E27FC236}">
                  <a16:creationId xmlns:a16="http://schemas.microsoft.com/office/drawing/2014/main" id="{CFAACAE4-3148-4F0A-9C28-0DBF0651E1FE}"/>
                </a:ext>
              </a:extLst>
            </p:cNvPr>
            <p:cNvSpPr/>
            <p:nvPr/>
          </p:nvSpPr>
          <p:spPr>
            <a:xfrm>
              <a:off x="11388913" y="3127406"/>
              <a:ext cx="285750" cy="304800"/>
            </a:xfrm>
            <a:custGeom>
              <a:avLst/>
              <a:gdLst>
                <a:gd name="connsiteX0" fmla="*/ 71913 w 285750"/>
                <a:gd name="connsiteY0" fmla="*/ 156686 h 304800"/>
                <a:gd name="connsiteX1" fmla="*/ 90011 w 285750"/>
                <a:gd name="connsiteY1" fmla="*/ 230028 h 304800"/>
                <a:gd name="connsiteX2" fmla="*/ 145256 w 285750"/>
                <a:gd name="connsiteY2" fmla="*/ 254794 h 304800"/>
                <a:gd name="connsiteX3" fmla="*/ 218598 w 285750"/>
                <a:gd name="connsiteY3" fmla="*/ 156686 h 304800"/>
                <a:gd name="connsiteX4" fmla="*/ 145256 w 285750"/>
                <a:gd name="connsiteY4" fmla="*/ 58578 h 304800"/>
                <a:gd name="connsiteX5" fmla="*/ 90011 w 285750"/>
                <a:gd name="connsiteY5" fmla="*/ 83344 h 304800"/>
                <a:gd name="connsiteX6" fmla="*/ 71913 w 285750"/>
                <a:gd name="connsiteY6" fmla="*/ 156686 h 304800"/>
                <a:gd name="connsiteX7" fmla="*/ 283369 w 285750"/>
                <a:gd name="connsiteY7" fmla="*/ 156686 h 304800"/>
                <a:gd name="connsiteX8" fmla="*/ 247173 w 285750"/>
                <a:gd name="connsiteY8" fmla="*/ 267176 h 304800"/>
                <a:gd name="connsiteX9" fmla="*/ 145256 w 285750"/>
                <a:gd name="connsiteY9" fmla="*/ 306228 h 304800"/>
                <a:gd name="connsiteX10" fmla="*/ 43338 w 285750"/>
                <a:gd name="connsiteY10" fmla="*/ 267176 h 304800"/>
                <a:gd name="connsiteX11" fmla="*/ 7144 w 285750"/>
                <a:gd name="connsiteY11" fmla="*/ 155734 h 304800"/>
                <a:gd name="connsiteX12" fmla="*/ 43338 w 285750"/>
                <a:gd name="connsiteY12" fmla="*/ 45244 h 304800"/>
                <a:gd name="connsiteX13" fmla="*/ 146209 w 285750"/>
                <a:gd name="connsiteY13" fmla="*/ 7144 h 304800"/>
                <a:gd name="connsiteX14" fmla="*/ 248126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1913" y="156686"/>
                  </a:moveTo>
                  <a:cubicBezTo>
                    <a:pt x="71913" y="189071"/>
                    <a:pt x="77628" y="213836"/>
                    <a:pt x="90011" y="230028"/>
                  </a:cubicBezTo>
                  <a:cubicBezTo>
                    <a:pt x="102394" y="246221"/>
                    <a:pt x="120490" y="254794"/>
                    <a:pt x="145256" y="254794"/>
                  </a:cubicBezTo>
                  <a:cubicBezTo>
                    <a:pt x="194786" y="254794"/>
                    <a:pt x="218598" y="222409"/>
                    <a:pt x="218598" y="156686"/>
                  </a:cubicBezTo>
                  <a:cubicBezTo>
                    <a:pt x="218598" y="90964"/>
                    <a:pt x="193834" y="58578"/>
                    <a:pt x="145256" y="58578"/>
                  </a:cubicBezTo>
                  <a:cubicBezTo>
                    <a:pt x="120490" y="58578"/>
                    <a:pt x="102394" y="67151"/>
                    <a:pt x="90011" y="83344"/>
                  </a:cubicBezTo>
                  <a:cubicBezTo>
                    <a:pt x="77628" y="100489"/>
                    <a:pt x="71913" y="124301"/>
                    <a:pt x="71913" y="156686"/>
                  </a:cubicBezTo>
                  <a:moveTo>
                    <a:pt x="283369" y="156686"/>
                  </a:moveTo>
                  <a:cubicBezTo>
                    <a:pt x="283369" y="204311"/>
                    <a:pt x="271938" y="241459"/>
                    <a:pt x="247173" y="267176"/>
                  </a:cubicBezTo>
                  <a:cubicBezTo>
                    <a:pt x="223361" y="292894"/>
                    <a:pt x="189071" y="306228"/>
                    <a:pt x="145256" y="306228"/>
                  </a:cubicBezTo>
                  <a:cubicBezTo>
                    <a:pt x="100488" y="306228"/>
                    <a:pt x="67151" y="292894"/>
                    <a:pt x="43338" y="267176"/>
                  </a:cubicBezTo>
                  <a:cubicBezTo>
                    <a:pt x="19526" y="241459"/>
                    <a:pt x="7144" y="204311"/>
                    <a:pt x="7144" y="155734"/>
                  </a:cubicBezTo>
                  <a:cubicBezTo>
                    <a:pt x="7144" y="107156"/>
                    <a:pt x="19526" y="70961"/>
                    <a:pt x="43338" y="45244"/>
                  </a:cubicBezTo>
                  <a:cubicBezTo>
                    <a:pt x="67151" y="19526"/>
                    <a:pt x="101440" y="7144"/>
                    <a:pt x="146209" y="7144"/>
                  </a:cubicBezTo>
                  <a:cubicBezTo>
                    <a:pt x="190976" y="7144"/>
                    <a:pt x="225265" y="20478"/>
                    <a:pt x="248126" y="45244"/>
                  </a:cubicBezTo>
                  <a:cubicBezTo>
                    <a:pt x="271938"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36" name="Freeform: Shape 35">
              <a:extLst>
                <a:ext uri="{FF2B5EF4-FFF2-40B4-BE49-F238E27FC236}">
                  <a16:creationId xmlns:a16="http://schemas.microsoft.com/office/drawing/2014/main" id="{99940EF3-242E-44C0-BC84-FD2D6E9CBDA6}"/>
                </a:ext>
              </a:extLst>
            </p:cNvPr>
            <p:cNvSpPr/>
            <p:nvPr/>
          </p:nvSpPr>
          <p:spPr>
            <a:xfrm>
              <a:off x="11734670" y="3132168"/>
              <a:ext cx="238125" cy="304800"/>
            </a:xfrm>
            <a:custGeom>
              <a:avLst/>
              <a:gdLst>
                <a:gd name="connsiteX0" fmla="*/ 69056 w 238125"/>
                <a:gd name="connsiteY0" fmla="*/ 136684 h 304800"/>
                <a:gd name="connsiteX1" fmla="*/ 89059 w 238125"/>
                <a:gd name="connsiteY1" fmla="*/ 136684 h 304800"/>
                <a:gd name="connsiteX2" fmla="*/ 131921 w 238125"/>
                <a:gd name="connsiteY2" fmla="*/ 127159 h 304800"/>
                <a:gd name="connsiteX3" fmla="*/ 146209 w 238125"/>
                <a:gd name="connsiteY3" fmla="*/ 96678 h 304800"/>
                <a:gd name="connsiteX4" fmla="*/ 131921 w 238125"/>
                <a:gd name="connsiteY4" fmla="*/ 67151 h 304800"/>
                <a:gd name="connsiteX5" fmla="*/ 88106 w 238125"/>
                <a:gd name="connsiteY5" fmla="*/ 58578 h 304800"/>
                <a:gd name="connsiteX6" fmla="*/ 69056 w 238125"/>
                <a:gd name="connsiteY6" fmla="*/ 58578 h 304800"/>
                <a:gd name="connsiteX7" fmla="*/ 69056 w 238125"/>
                <a:gd name="connsiteY7" fmla="*/ 136684 h 304800"/>
                <a:gd name="connsiteX8" fmla="*/ 69056 w 238125"/>
                <a:gd name="connsiteY8" fmla="*/ 186214 h 304800"/>
                <a:gd name="connsiteX9" fmla="*/ 69056 w 238125"/>
                <a:gd name="connsiteY9" fmla="*/ 297656 h 304800"/>
                <a:gd name="connsiteX10" fmla="*/ 7144 w 238125"/>
                <a:gd name="connsiteY10" fmla="*/ 297656 h 304800"/>
                <a:gd name="connsiteX11" fmla="*/ 7144 w 238125"/>
                <a:gd name="connsiteY11" fmla="*/ 7144 h 304800"/>
                <a:gd name="connsiteX12" fmla="*/ 91916 w 238125"/>
                <a:gd name="connsiteY12" fmla="*/ 7144 h 304800"/>
                <a:gd name="connsiteX13" fmla="*/ 179546 w 238125"/>
                <a:gd name="connsiteY13" fmla="*/ 29051 h 304800"/>
                <a:gd name="connsiteX14" fmla="*/ 208121 w 238125"/>
                <a:gd name="connsiteY14" fmla="*/ 94774 h 304800"/>
                <a:gd name="connsiteX15" fmla="*/ 193834 w 238125"/>
                <a:gd name="connsiteY15" fmla="*/ 140494 h 304800"/>
                <a:gd name="connsiteX16" fmla="*/ 153829 w 238125"/>
                <a:gd name="connsiteY16" fmla="*/ 171926 h 304800"/>
                <a:gd name="connsiteX17" fmla="*/ 239554 w 238125"/>
                <a:gd name="connsiteY17" fmla="*/ 298609 h 304800"/>
                <a:gd name="connsiteX18" fmla="*/ 170974 w 238125"/>
                <a:gd name="connsiteY18" fmla="*/ 298609 h 304800"/>
                <a:gd name="connsiteX19" fmla="*/ 101441 w 238125"/>
                <a:gd name="connsiteY19" fmla="*/ 187166 h 304800"/>
                <a:gd name="connsiteX20" fmla="*/ 69056 w 238125"/>
                <a:gd name="connsiteY20" fmla="*/ 18716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04800">
                  <a:moveTo>
                    <a:pt x="69056" y="136684"/>
                  </a:moveTo>
                  <a:lnTo>
                    <a:pt x="89059" y="136684"/>
                  </a:lnTo>
                  <a:cubicBezTo>
                    <a:pt x="108109" y="136684"/>
                    <a:pt x="122396" y="133826"/>
                    <a:pt x="131921" y="127159"/>
                  </a:cubicBezTo>
                  <a:cubicBezTo>
                    <a:pt x="141446" y="120491"/>
                    <a:pt x="146209" y="110014"/>
                    <a:pt x="146209" y="96678"/>
                  </a:cubicBezTo>
                  <a:cubicBezTo>
                    <a:pt x="146209" y="83344"/>
                    <a:pt x="141446" y="72866"/>
                    <a:pt x="131921" y="67151"/>
                  </a:cubicBezTo>
                  <a:cubicBezTo>
                    <a:pt x="122396" y="61436"/>
                    <a:pt x="108109" y="58578"/>
                    <a:pt x="88106" y="58578"/>
                  </a:cubicBezTo>
                  <a:lnTo>
                    <a:pt x="69056" y="58578"/>
                  </a:lnTo>
                  <a:lnTo>
                    <a:pt x="69056" y="136684"/>
                  </a:lnTo>
                  <a:close/>
                  <a:moveTo>
                    <a:pt x="69056" y="186214"/>
                  </a:moveTo>
                  <a:lnTo>
                    <a:pt x="69056" y="297656"/>
                  </a:lnTo>
                  <a:lnTo>
                    <a:pt x="7144" y="297656"/>
                  </a:lnTo>
                  <a:lnTo>
                    <a:pt x="7144" y="7144"/>
                  </a:lnTo>
                  <a:lnTo>
                    <a:pt x="91916" y="7144"/>
                  </a:lnTo>
                  <a:cubicBezTo>
                    <a:pt x="130969" y="7144"/>
                    <a:pt x="160496" y="14764"/>
                    <a:pt x="179546" y="29051"/>
                  </a:cubicBezTo>
                  <a:cubicBezTo>
                    <a:pt x="198596" y="43339"/>
                    <a:pt x="208121" y="65246"/>
                    <a:pt x="208121" y="94774"/>
                  </a:cubicBezTo>
                  <a:cubicBezTo>
                    <a:pt x="208121" y="111919"/>
                    <a:pt x="203359" y="127159"/>
                    <a:pt x="193834" y="140494"/>
                  </a:cubicBezTo>
                  <a:cubicBezTo>
                    <a:pt x="184309" y="153828"/>
                    <a:pt x="170974" y="164306"/>
                    <a:pt x="153829" y="171926"/>
                  </a:cubicBezTo>
                  <a:cubicBezTo>
                    <a:pt x="197644" y="236696"/>
                    <a:pt x="226219" y="279559"/>
                    <a:pt x="239554" y="298609"/>
                  </a:cubicBezTo>
                  <a:lnTo>
                    <a:pt x="170974" y="298609"/>
                  </a:lnTo>
                  <a:lnTo>
                    <a:pt x="101441" y="187166"/>
                  </a:lnTo>
                  <a:lnTo>
                    <a:pt x="69056" y="187166"/>
                  </a:lnTo>
                  <a:close/>
                </a:path>
              </a:pathLst>
            </a:custGeom>
            <a:solidFill>
              <a:srgbClr val="414143"/>
            </a:solidFill>
            <a:ln w="9525" cap="flat">
              <a:noFill/>
              <a:prstDash val="solid"/>
              <a:miter/>
            </a:ln>
          </p:spPr>
          <p:txBody>
            <a:bodyPr rtlCol="0" anchor="ctr"/>
            <a:lstStyle/>
            <a:p>
              <a:endParaRPr lang="en-GB" sz="1200"/>
            </a:p>
          </p:txBody>
        </p:sp>
        <p:sp>
          <p:nvSpPr>
            <p:cNvPr id="37" name="Freeform: Shape 36">
              <a:extLst>
                <a:ext uri="{FF2B5EF4-FFF2-40B4-BE49-F238E27FC236}">
                  <a16:creationId xmlns:a16="http://schemas.microsoft.com/office/drawing/2014/main" id="{70CB3EC5-9673-48A4-8DB6-0C7DFF9A23DF}"/>
                </a:ext>
              </a:extLst>
            </p:cNvPr>
            <p:cNvSpPr/>
            <p:nvPr/>
          </p:nvSpPr>
          <p:spPr>
            <a:xfrm>
              <a:off x="11985177" y="3132168"/>
              <a:ext cx="228600" cy="304800"/>
            </a:xfrm>
            <a:custGeom>
              <a:avLst/>
              <a:gdLst>
                <a:gd name="connsiteX0" fmla="*/ 148113 w 228600"/>
                <a:gd name="connsiteY0" fmla="*/ 297656 h 304800"/>
                <a:gd name="connsiteX1" fmla="*/ 86201 w 228600"/>
                <a:gd name="connsiteY1" fmla="*/ 297656 h 304800"/>
                <a:gd name="connsiteX2" fmla="*/ 86201 w 228600"/>
                <a:gd name="connsiteY2" fmla="*/ 58578 h 304800"/>
                <a:gd name="connsiteX3" fmla="*/ 7144 w 228600"/>
                <a:gd name="connsiteY3" fmla="*/ 58578 h 304800"/>
                <a:gd name="connsiteX4" fmla="*/ 7144 w 228600"/>
                <a:gd name="connsiteY4" fmla="*/ 7144 h 304800"/>
                <a:gd name="connsiteX5" fmla="*/ 226219 w 228600"/>
                <a:gd name="connsiteY5" fmla="*/ 7144 h 304800"/>
                <a:gd name="connsiteX6" fmla="*/ 226219 w 228600"/>
                <a:gd name="connsiteY6" fmla="*/ 58578 h 304800"/>
                <a:gd name="connsiteX7" fmla="*/ 148113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8113" y="297656"/>
                  </a:moveTo>
                  <a:lnTo>
                    <a:pt x="86201" y="297656"/>
                  </a:lnTo>
                  <a:lnTo>
                    <a:pt x="86201" y="58578"/>
                  </a:lnTo>
                  <a:lnTo>
                    <a:pt x="7144" y="58578"/>
                  </a:lnTo>
                  <a:lnTo>
                    <a:pt x="7144" y="7144"/>
                  </a:lnTo>
                  <a:lnTo>
                    <a:pt x="226219" y="7144"/>
                  </a:lnTo>
                  <a:lnTo>
                    <a:pt x="226219" y="58578"/>
                  </a:lnTo>
                  <a:lnTo>
                    <a:pt x="148113" y="58578"/>
                  </a:lnTo>
                  <a:close/>
                </a:path>
              </a:pathLst>
            </a:custGeom>
            <a:solidFill>
              <a:srgbClr val="414143"/>
            </a:solidFill>
            <a:ln w="9525" cap="flat">
              <a:noFill/>
              <a:prstDash val="solid"/>
              <a:miter/>
            </a:ln>
          </p:spPr>
          <p:txBody>
            <a:bodyPr rtlCol="0" anchor="ctr"/>
            <a:lstStyle/>
            <a:p>
              <a:endParaRPr lang="en-GB" sz="1200"/>
            </a:p>
          </p:txBody>
        </p:sp>
        <p:sp>
          <p:nvSpPr>
            <p:cNvPr id="38" name="Freeform: Shape 37">
              <a:extLst>
                <a:ext uri="{FF2B5EF4-FFF2-40B4-BE49-F238E27FC236}">
                  <a16:creationId xmlns:a16="http://schemas.microsoft.com/office/drawing/2014/main" id="{CE564EED-9670-43AC-8E57-0CDE455A7866}"/>
                </a:ext>
              </a:extLst>
            </p:cNvPr>
            <p:cNvSpPr/>
            <p:nvPr/>
          </p:nvSpPr>
          <p:spPr>
            <a:xfrm>
              <a:off x="12374750" y="3132168"/>
              <a:ext cx="76200" cy="304800"/>
            </a:xfrm>
            <a:custGeom>
              <a:avLst/>
              <a:gdLst>
                <a:gd name="connsiteX0" fmla="*/ 7144 w 76200"/>
                <a:gd name="connsiteY0" fmla="*/ 7144 h 304800"/>
                <a:gd name="connsiteX1" fmla="*/ 69057 w 76200"/>
                <a:gd name="connsiteY1" fmla="*/ 7144 h 304800"/>
                <a:gd name="connsiteX2" fmla="*/ 69057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7" y="7144"/>
                  </a:lnTo>
                  <a:lnTo>
                    <a:pt x="69057"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39" name="Freeform: Shape 38">
              <a:extLst>
                <a:ext uri="{FF2B5EF4-FFF2-40B4-BE49-F238E27FC236}">
                  <a16:creationId xmlns:a16="http://schemas.microsoft.com/office/drawing/2014/main" id="{F6B4A49D-B3E6-425F-B860-89F8598A006E}"/>
                </a:ext>
              </a:extLst>
            </p:cNvPr>
            <p:cNvSpPr/>
            <p:nvPr/>
          </p:nvSpPr>
          <p:spPr>
            <a:xfrm>
              <a:off x="12519530" y="3132168"/>
              <a:ext cx="266700" cy="304800"/>
            </a:xfrm>
            <a:custGeom>
              <a:avLst/>
              <a:gdLst>
                <a:gd name="connsiteX0" fmla="*/ 264319 w 266700"/>
                <a:gd name="connsiteY0" fmla="*/ 297656 h 304800"/>
                <a:gd name="connsiteX1" fmla="*/ 186214 w 266700"/>
                <a:gd name="connsiteY1" fmla="*/ 297656 h 304800"/>
                <a:gd name="connsiteX2" fmla="*/ 60484 w 266700"/>
                <a:gd name="connsiteY2" fmla="*/ 78581 h 304800"/>
                <a:gd name="connsiteX3" fmla="*/ 58579 w 266700"/>
                <a:gd name="connsiteY3" fmla="*/ 78581 h 304800"/>
                <a:gd name="connsiteX4" fmla="*/ 62389 w 266700"/>
                <a:gd name="connsiteY4" fmla="*/ 161449 h 304800"/>
                <a:gd name="connsiteX5" fmla="*/ 62389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7 w 266700"/>
                <a:gd name="connsiteY9" fmla="*/ 224314 h 304800"/>
                <a:gd name="connsiteX10" fmla="*/ 210979 w 266700"/>
                <a:gd name="connsiteY10" fmla="*/ 224314 h 304800"/>
                <a:gd name="connsiteX11" fmla="*/ 208121 w 266700"/>
                <a:gd name="connsiteY11" fmla="*/ 144303 h 304800"/>
                <a:gd name="connsiteX12" fmla="*/ 208121 w 266700"/>
                <a:gd name="connsiteY12" fmla="*/ 7144 h 304800"/>
                <a:gd name="connsiteX13" fmla="*/ 263366 w 266700"/>
                <a:gd name="connsiteY13" fmla="*/ 7144 h 304800"/>
                <a:gd name="connsiteX14" fmla="*/ 263366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4" y="297656"/>
                  </a:lnTo>
                  <a:lnTo>
                    <a:pt x="60484" y="78581"/>
                  </a:lnTo>
                  <a:lnTo>
                    <a:pt x="58579" y="78581"/>
                  </a:lnTo>
                  <a:cubicBezTo>
                    <a:pt x="61436" y="117634"/>
                    <a:pt x="62389" y="145256"/>
                    <a:pt x="62389" y="161449"/>
                  </a:cubicBezTo>
                  <a:lnTo>
                    <a:pt x="62389" y="297656"/>
                  </a:lnTo>
                  <a:lnTo>
                    <a:pt x="7144" y="297656"/>
                  </a:lnTo>
                  <a:lnTo>
                    <a:pt x="7144" y="7144"/>
                  </a:lnTo>
                  <a:lnTo>
                    <a:pt x="84296" y="7144"/>
                  </a:lnTo>
                  <a:lnTo>
                    <a:pt x="210027" y="224314"/>
                  </a:lnTo>
                  <a:lnTo>
                    <a:pt x="210979" y="224314"/>
                  </a:lnTo>
                  <a:cubicBezTo>
                    <a:pt x="209073" y="186214"/>
                    <a:pt x="208121" y="159544"/>
                    <a:pt x="208121" y="144303"/>
                  </a:cubicBezTo>
                  <a:lnTo>
                    <a:pt x="208121" y="7144"/>
                  </a:lnTo>
                  <a:lnTo>
                    <a:pt x="263366" y="7144"/>
                  </a:lnTo>
                  <a:lnTo>
                    <a:pt x="263366" y="297656"/>
                  </a:lnTo>
                  <a:close/>
                </a:path>
              </a:pathLst>
            </a:custGeom>
            <a:solidFill>
              <a:srgbClr val="414143"/>
            </a:solidFill>
            <a:ln w="9525" cap="flat">
              <a:noFill/>
              <a:prstDash val="solid"/>
              <a:miter/>
            </a:ln>
          </p:spPr>
          <p:txBody>
            <a:bodyPr rtlCol="0" anchor="ctr"/>
            <a:lstStyle/>
            <a:p>
              <a:endParaRPr lang="en-GB" sz="1200"/>
            </a:p>
          </p:txBody>
        </p:sp>
        <p:sp>
          <p:nvSpPr>
            <p:cNvPr id="40" name="Freeform: Shape 39">
              <a:extLst>
                <a:ext uri="{FF2B5EF4-FFF2-40B4-BE49-F238E27FC236}">
                  <a16:creationId xmlns:a16="http://schemas.microsoft.com/office/drawing/2014/main" id="{05295006-79B0-409E-8D45-8A8BF7814629}"/>
                </a:ext>
              </a:extLst>
            </p:cNvPr>
            <p:cNvSpPr/>
            <p:nvPr/>
          </p:nvSpPr>
          <p:spPr>
            <a:xfrm>
              <a:off x="12860525" y="3132168"/>
              <a:ext cx="266700" cy="304800"/>
            </a:xfrm>
            <a:custGeom>
              <a:avLst/>
              <a:gdLst>
                <a:gd name="connsiteX0" fmla="*/ 264319 w 266700"/>
                <a:gd name="connsiteY0" fmla="*/ 297656 h 304800"/>
                <a:gd name="connsiteX1" fmla="*/ 186213 w 266700"/>
                <a:gd name="connsiteY1" fmla="*/ 297656 h 304800"/>
                <a:gd name="connsiteX2" fmla="*/ 60484 w 266700"/>
                <a:gd name="connsiteY2" fmla="*/ 78581 h 304800"/>
                <a:gd name="connsiteX3" fmla="*/ 58578 w 266700"/>
                <a:gd name="connsiteY3" fmla="*/ 78581 h 304800"/>
                <a:gd name="connsiteX4" fmla="*/ 62388 w 266700"/>
                <a:gd name="connsiteY4" fmla="*/ 161449 h 304800"/>
                <a:gd name="connsiteX5" fmla="*/ 62388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5 w 266700"/>
                <a:gd name="connsiteY13" fmla="*/ 7144 h 304800"/>
                <a:gd name="connsiteX14" fmla="*/ 263365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3" y="297656"/>
                  </a:lnTo>
                  <a:lnTo>
                    <a:pt x="60484" y="78581"/>
                  </a:lnTo>
                  <a:lnTo>
                    <a:pt x="58578" y="78581"/>
                  </a:lnTo>
                  <a:cubicBezTo>
                    <a:pt x="61436" y="117634"/>
                    <a:pt x="62388" y="145256"/>
                    <a:pt x="62388" y="161449"/>
                  </a:cubicBezTo>
                  <a:lnTo>
                    <a:pt x="62388" y="297656"/>
                  </a:lnTo>
                  <a:lnTo>
                    <a:pt x="7144" y="297656"/>
                  </a:lnTo>
                  <a:lnTo>
                    <a:pt x="7144" y="7144"/>
                  </a:lnTo>
                  <a:lnTo>
                    <a:pt x="84296" y="7144"/>
                  </a:lnTo>
                  <a:lnTo>
                    <a:pt x="210026" y="224314"/>
                  </a:lnTo>
                  <a:lnTo>
                    <a:pt x="210978" y="224314"/>
                  </a:lnTo>
                  <a:cubicBezTo>
                    <a:pt x="209073" y="186214"/>
                    <a:pt x="208121" y="159544"/>
                    <a:pt x="208121" y="144303"/>
                  </a:cubicBezTo>
                  <a:lnTo>
                    <a:pt x="208121" y="7144"/>
                  </a:lnTo>
                  <a:lnTo>
                    <a:pt x="263365" y="7144"/>
                  </a:lnTo>
                  <a:lnTo>
                    <a:pt x="263365" y="297656"/>
                  </a:lnTo>
                  <a:close/>
                </a:path>
              </a:pathLst>
            </a:custGeom>
            <a:solidFill>
              <a:srgbClr val="414143"/>
            </a:solidFill>
            <a:ln w="9525" cap="flat">
              <a:noFill/>
              <a:prstDash val="solid"/>
              <a:miter/>
            </a:ln>
          </p:spPr>
          <p:txBody>
            <a:bodyPr rtlCol="0" anchor="ctr"/>
            <a:lstStyle/>
            <a:p>
              <a:endParaRPr lang="en-GB" sz="1200"/>
            </a:p>
          </p:txBody>
        </p:sp>
        <p:sp>
          <p:nvSpPr>
            <p:cNvPr id="41" name="Freeform: Shape 40">
              <a:extLst>
                <a:ext uri="{FF2B5EF4-FFF2-40B4-BE49-F238E27FC236}">
                  <a16:creationId xmlns:a16="http://schemas.microsoft.com/office/drawing/2014/main" id="{C36407D6-AF3A-4BB9-9777-0025AEC77ED5}"/>
                </a:ext>
              </a:extLst>
            </p:cNvPr>
            <p:cNvSpPr/>
            <p:nvPr/>
          </p:nvSpPr>
          <p:spPr>
            <a:xfrm>
              <a:off x="13188184" y="3127406"/>
              <a:ext cx="285750" cy="304800"/>
            </a:xfrm>
            <a:custGeom>
              <a:avLst/>
              <a:gdLst>
                <a:gd name="connsiteX0" fmla="*/ 70962 w 285750"/>
                <a:gd name="connsiteY0" fmla="*/ 156686 h 304800"/>
                <a:gd name="connsiteX1" fmla="*/ 89060 w 285750"/>
                <a:gd name="connsiteY1" fmla="*/ 230028 h 304800"/>
                <a:gd name="connsiteX2" fmla="*/ 144304 w 285750"/>
                <a:gd name="connsiteY2" fmla="*/ 254794 h 304800"/>
                <a:gd name="connsiteX3" fmla="*/ 217647 w 285750"/>
                <a:gd name="connsiteY3" fmla="*/ 156686 h 304800"/>
                <a:gd name="connsiteX4" fmla="*/ 144304 w 285750"/>
                <a:gd name="connsiteY4" fmla="*/ 58578 h 304800"/>
                <a:gd name="connsiteX5" fmla="*/ 89060 w 285750"/>
                <a:gd name="connsiteY5" fmla="*/ 83344 h 304800"/>
                <a:gd name="connsiteX6" fmla="*/ 70962 w 285750"/>
                <a:gd name="connsiteY6" fmla="*/ 156686 h 304800"/>
                <a:gd name="connsiteX7" fmla="*/ 283369 w 285750"/>
                <a:gd name="connsiteY7" fmla="*/ 156686 h 304800"/>
                <a:gd name="connsiteX8" fmla="*/ 247174 w 285750"/>
                <a:gd name="connsiteY8" fmla="*/ 267176 h 304800"/>
                <a:gd name="connsiteX9" fmla="*/ 145256 w 285750"/>
                <a:gd name="connsiteY9" fmla="*/ 306228 h 304800"/>
                <a:gd name="connsiteX10" fmla="*/ 43339 w 285750"/>
                <a:gd name="connsiteY10" fmla="*/ 267176 h 304800"/>
                <a:gd name="connsiteX11" fmla="*/ 7144 w 285750"/>
                <a:gd name="connsiteY11" fmla="*/ 155734 h 304800"/>
                <a:gd name="connsiteX12" fmla="*/ 43339 w 285750"/>
                <a:gd name="connsiteY12" fmla="*/ 45244 h 304800"/>
                <a:gd name="connsiteX13" fmla="*/ 146210 w 285750"/>
                <a:gd name="connsiteY13" fmla="*/ 7144 h 304800"/>
                <a:gd name="connsiteX14" fmla="*/ 248127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0962" y="156686"/>
                  </a:moveTo>
                  <a:cubicBezTo>
                    <a:pt x="70962" y="189071"/>
                    <a:pt x="76677" y="213836"/>
                    <a:pt x="89060" y="230028"/>
                  </a:cubicBezTo>
                  <a:cubicBezTo>
                    <a:pt x="101441" y="246221"/>
                    <a:pt x="119539" y="254794"/>
                    <a:pt x="144304" y="254794"/>
                  </a:cubicBezTo>
                  <a:cubicBezTo>
                    <a:pt x="193835" y="254794"/>
                    <a:pt x="217647" y="222409"/>
                    <a:pt x="217647" y="156686"/>
                  </a:cubicBezTo>
                  <a:cubicBezTo>
                    <a:pt x="217647" y="90964"/>
                    <a:pt x="192881" y="58578"/>
                    <a:pt x="144304" y="58578"/>
                  </a:cubicBezTo>
                  <a:cubicBezTo>
                    <a:pt x="119539" y="58578"/>
                    <a:pt x="101441" y="67151"/>
                    <a:pt x="89060" y="83344"/>
                  </a:cubicBezTo>
                  <a:cubicBezTo>
                    <a:pt x="77629" y="100489"/>
                    <a:pt x="70962" y="124301"/>
                    <a:pt x="70962" y="156686"/>
                  </a:cubicBezTo>
                  <a:moveTo>
                    <a:pt x="283369" y="156686"/>
                  </a:moveTo>
                  <a:cubicBezTo>
                    <a:pt x="283369" y="204311"/>
                    <a:pt x="271939" y="241459"/>
                    <a:pt x="247174" y="267176"/>
                  </a:cubicBezTo>
                  <a:cubicBezTo>
                    <a:pt x="223362" y="292894"/>
                    <a:pt x="189072" y="306228"/>
                    <a:pt x="145256" y="306228"/>
                  </a:cubicBezTo>
                  <a:cubicBezTo>
                    <a:pt x="100489" y="306228"/>
                    <a:pt x="67152" y="292894"/>
                    <a:pt x="43339" y="267176"/>
                  </a:cubicBezTo>
                  <a:cubicBezTo>
                    <a:pt x="19527" y="241459"/>
                    <a:pt x="7144" y="204311"/>
                    <a:pt x="7144" y="155734"/>
                  </a:cubicBezTo>
                  <a:cubicBezTo>
                    <a:pt x="7144" y="107156"/>
                    <a:pt x="19527" y="70961"/>
                    <a:pt x="43339" y="45244"/>
                  </a:cubicBezTo>
                  <a:cubicBezTo>
                    <a:pt x="67152" y="19526"/>
                    <a:pt x="101441" y="7144"/>
                    <a:pt x="146210" y="7144"/>
                  </a:cubicBezTo>
                  <a:cubicBezTo>
                    <a:pt x="190977" y="7144"/>
                    <a:pt x="225266" y="20478"/>
                    <a:pt x="248127" y="45244"/>
                  </a:cubicBezTo>
                  <a:cubicBezTo>
                    <a:pt x="270987"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42" name="Freeform: Shape 41">
              <a:extLst>
                <a:ext uri="{FF2B5EF4-FFF2-40B4-BE49-F238E27FC236}">
                  <a16:creationId xmlns:a16="http://schemas.microsoft.com/office/drawing/2014/main" id="{9405D2D5-B2C5-4BAC-AFD9-3870CB54114C}"/>
                </a:ext>
              </a:extLst>
            </p:cNvPr>
            <p:cNvSpPr/>
            <p:nvPr/>
          </p:nvSpPr>
          <p:spPr>
            <a:xfrm>
              <a:off x="13498700" y="3132168"/>
              <a:ext cx="276225" cy="304800"/>
            </a:xfrm>
            <a:custGeom>
              <a:avLst/>
              <a:gdLst>
                <a:gd name="connsiteX0" fmla="*/ 208121 w 276225"/>
                <a:gd name="connsiteY0" fmla="*/ 7144 h 304800"/>
                <a:gd name="connsiteX1" fmla="*/ 270034 w 276225"/>
                <a:gd name="connsiteY1" fmla="*/ 7144 h 304800"/>
                <a:gd name="connsiteX2" fmla="*/ 171926 w 276225"/>
                <a:gd name="connsiteY2" fmla="*/ 297656 h 304800"/>
                <a:gd name="connsiteX3" fmla="*/ 105251 w 276225"/>
                <a:gd name="connsiteY3" fmla="*/ 297656 h 304800"/>
                <a:gd name="connsiteX4" fmla="*/ 7144 w 276225"/>
                <a:gd name="connsiteY4" fmla="*/ 7144 h 304800"/>
                <a:gd name="connsiteX5" fmla="*/ 69056 w 276225"/>
                <a:gd name="connsiteY5" fmla="*/ 7144 h 304800"/>
                <a:gd name="connsiteX6" fmla="*/ 123348 w 276225"/>
                <a:gd name="connsiteY6" fmla="*/ 179546 h 304800"/>
                <a:gd name="connsiteX7" fmla="*/ 132873 w 276225"/>
                <a:gd name="connsiteY7" fmla="*/ 214789 h 304800"/>
                <a:gd name="connsiteX8" fmla="*/ 138588 w 276225"/>
                <a:gd name="connsiteY8" fmla="*/ 243364 h 304800"/>
                <a:gd name="connsiteX9" fmla="*/ 153828 w 276225"/>
                <a:gd name="connsiteY9" fmla="*/ 179546 h 304800"/>
                <a:gd name="connsiteX10" fmla="*/ 208121 w 276225"/>
                <a:gd name="connsiteY10" fmla="*/ 714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5" h="304800">
                  <a:moveTo>
                    <a:pt x="208121" y="7144"/>
                  </a:moveTo>
                  <a:lnTo>
                    <a:pt x="270034" y="7144"/>
                  </a:lnTo>
                  <a:lnTo>
                    <a:pt x="171926" y="297656"/>
                  </a:lnTo>
                  <a:lnTo>
                    <a:pt x="105251" y="297656"/>
                  </a:lnTo>
                  <a:lnTo>
                    <a:pt x="7144" y="7144"/>
                  </a:lnTo>
                  <a:lnTo>
                    <a:pt x="69056" y="7144"/>
                  </a:lnTo>
                  <a:lnTo>
                    <a:pt x="123348" y="179546"/>
                  </a:lnTo>
                  <a:cubicBezTo>
                    <a:pt x="126206" y="190024"/>
                    <a:pt x="129063" y="201453"/>
                    <a:pt x="132873" y="214789"/>
                  </a:cubicBezTo>
                  <a:cubicBezTo>
                    <a:pt x="135731" y="228124"/>
                    <a:pt x="137636" y="237649"/>
                    <a:pt x="138588" y="243364"/>
                  </a:cubicBezTo>
                  <a:cubicBezTo>
                    <a:pt x="140494" y="230981"/>
                    <a:pt x="145256" y="210026"/>
                    <a:pt x="153828" y="179546"/>
                  </a:cubicBezTo>
                  <a:lnTo>
                    <a:pt x="208121" y="7144"/>
                  </a:lnTo>
                  <a:close/>
                </a:path>
              </a:pathLst>
            </a:custGeom>
            <a:solidFill>
              <a:srgbClr val="414143"/>
            </a:solidFill>
            <a:ln w="9525" cap="flat">
              <a:noFill/>
              <a:prstDash val="solid"/>
              <a:miter/>
            </a:ln>
          </p:spPr>
          <p:txBody>
            <a:bodyPr rtlCol="0" anchor="ctr"/>
            <a:lstStyle/>
            <a:p>
              <a:endParaRPr lang="en-GB" sz="1200"/>
            </a:p>
          </p:txBody>
        </p:sp>
        <p:sp>
          <p:nvSpPr>
            <p:cNvPr id="43" name="Freeform: Shape 42">
              <a:extLst>
                <a:ext uri="{FF2B5EF4-FFF2-40B4-BE49-F238E27FC236}">
                  <a16:creationId xmlns:a16="http://schemas.microsoft.com/office/drawing/2014/main" id="{F2BF45E9-38B9-4404-B5D0-C63047F62F08}"/>
                </a:ext>
              </a:extLst>
            </p:cNvPr>
            <p:cNvSpPr/>
            <p:nvPr/>
          </p:nvSpPr>
          <p:spPr>
            <a:xfrm>
              <a:off x="13772067" y="3131216"/>
              <a:ext cx="285750" cy="304800"/>
            </a:xfrm>
            <a:custGeom>
              <a:avLst/>
              <a:gdLst>
                <a:gd name="connsiteX0" fmla="*/ 185261 w 285750"/>
                <a:gd name="connsiteY0" fmla="*/ 177641 h 304800"/>
                <a:gd name="connsiteX1" fmla="*/ 152877 w 285750"/>
                <a:gd name="connsiteY1" fmla="*/ 71914 h 304800"/>
                <a:gd name="connsiteX2" fmla="*/ 148114 w 285750"/>
                <a:gd name="connsiteY2" fmla="*/ 52864 h 304800"/>
                <a:gd name="connsiteX3" fmla="*/ 110966 w 285750"/>
                <a:gd name="connsiteY3" fmla="*/ 178594 h 304800"/>
                <a:gd name="connsiteX4" fmla="*/ 185261 w 285750"/>
                <a:gd name="connsiteY4" fmla="*/ 178594 h 304800"/>
                <a:gd name="connsiteX5" fmla="*/ 221456 w 285750"/>
                <a:gd name="connsiteY5" fmla="*/ 298609 h 304800"/>
                <a:gd name="connsiteX6" fmla="*/ 200502 w 285750"/>
                <a:gd name="connsiteY6" fmla="*/ 230029 h 304800"/>
                <a:gd name="connsiteX7" fmla="*/ 94773 w 285750"/>
                <a:gd name="connsiteY7" fmla="*/ 230029 h 304800"/>
                <a:gd name="connsiteX8" fmla="*/ 73819 w 285750"/>
                <a:gd name="connsiteY8" fmla="*/ 298609 h 304800"/>
                <a:gd name="connsiteX9" fmla="*/ 7144 w 285750"/>
                <a:gd name="connsiteY9" fmla="*/ 298609 h 304800"/>
                <a:gd name="connsiteX10" fmla="*/ 109061 w 285750"/>
                <a:gd name="connsiteY10" fmla="*/ 7144 h 304800"/>
                <a:gd name="connsiteX11" fmla="*/ 184309 w 285750"/>
                <a:gd name="connsiteY11" fmla="*/ 7144 h 304800"/>
                <a:gd name="connsiteX12" fmla="*/ 287179 w 285750"/>
                <a:gd name="connsiteY12" fmla="*/ 298609 h 304800"/>
                <a:gd name="connsiteX13" fmla="*/ 221456 w 285750"/>
                <a:gd name="connsiteY13" fmla="*/ 29860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04800">
                  <a:moveTo>
                    <a:pt x="185261" y="177641"/>
                  </a:moveTo>
                  <a:cubicBezTo>
                    <a:pt x="166211" y="114777"/>
                    <a:pt x="154781" y="79534"/>
                    <a:pt x="152877" y="71914"/>
                  </a:cubicBezTo>
                  <a:cubicBezTo>
                    <a:pt x="150019" y="63341"/>
                    <a:pt x="149066" y="57627"/>
                    <a:pt x="148114" y="52864"/>
                  </a:cubicBezTo>
                  <a:cubicBezTo>
                    <a:pt x="143352" y="70009"/>
                    <a:pt x="130969" y="111919"/>
                    <a:pt x="110966" y="178594"/>
                  </a:cubicBezTo>
                  <a:lnTo>
                    <a:pt x="185261" y="178594"/>
                  </a:lnTo>
                  <a:close/>
                  <a:moveTo>
                    <a:pt x="221456" y="298609"/>
                  </a:moveTo>
                  <a:lnTo>
                    <a:pt x="200502" y="230029"/>
                  </a:lnTo>
                  <a:lnTo>
                    <a:pt x="94773" y="230029"/>
                  </a:lnTo>
                  <a:lnTo>
                    <a:pt x="73819" y="298609"/>
                  </a:lnTo>
                  <a:lnTo>
                    <a:pt x="7144" y="298609"/>
                  </a:lnTo>
                  <a:lnTo>
                    <a:pt x="109061" y="7144"/>
                  </a:lnTo>
                  <a:lnTo>
                    <a:pt x="184309" y="7144"/>
                  </a:lnTo>
                  <a:lnTo>
                    <a:pt x="287179" y="298609"/>
                  </a:lnTo>
                  <a:lnTo>
                    <a:pt x="221456" y="298609"/>
                  </a:lnTo>
                  <a:close/>
                </a:path>
              </a:pathLst>
            </a:custGeom>
            <a:solidFill>
              <a:srgbClr val="414143"/>
            </a:solidFill>
            <a:ln w="9525" cap="flat">
              <a:noFill/>
              <a:prstDash val="solid"/>
              <a:miter/>
            </a:ln>
          </p:spPr>
          <p:txBody>
            <a:bodyPr rtlCol="0" anchor="ctr"/>
            <a:lstStyle/>
            <a:p>
              <a:endParaRPr lang="en-GB" sz="1200"/>
            </a:p>
          </p:txBody>
        </p:sp>
        <p:sp>
          <p:nvSpPr>
            <p:cNvPr id="44" name="Freeform: Shape 43">
              <a:extLst>
                <a:ext uri="{FF2B5EF4-FFF2-40B4-BE49-F238E27FC236}">
                  <a16:creationId xmlns:a16="http://schemas.microsoft.com/office/drawing/2014/main" id="{14B73570-FF4F-46CD-90D4-1CFAA1298E87}"/>
                </a:ext>
              </a:extLst>
            </p:cNvPr>
            <p:cNvSpPr/>
            <p:nvPr/>
          </p:nvSpPr>
          <p:spPr>
            <a:xfrm>
              <a:off x="14071152" y="3132168"/>
              <a:ext cx="228600" cy="304800"/>
            </a:xfrm>
            <a:custGeom>
              <a:avLst/>
              <a:gdLst>
                <a:gd name="connsiteX0" fmla="*/ 147161 w 228600"/>
                <a:gd name="connsiteY0" fmla="*/ 297656 h 304800"/>
                <a:gd name="connsiteX1" fmla="*/ 85248 w 228600"/>
                <a:gd name="connsiteY1" fmla="*/ 297656 h 304800"/>
                <a:gd name="connsiteX2" fmla="*/ 85248 w 228600"/>
                <a:gd name="connsiteY2" fmla="*/ 58578 h 304800"/>
                <a:gd name="connsiteX3" fmla="*/ 7144 w 228600"/>
                <a:gd name="connsiteY3" fmla="*/ 58578 h 304800"/>
                <a:gd name="connsiteX4" fmla="*/ 7144 w 228600"/>
                <a:gd name="connsiteY4" fmla="*/ 7144 h 304800"/>
                <a:gd name="connsiteX5" fmla="*/ 225266 w 228600"/>
                <a:gd name="connsiteY5" fmla="*/ 7144 h 304800"/>
                <a:gd name="connsiteX6" fmla="*/ 225266 w 228600"/>
                <a:gd name="connsiteY6" fmla="*/ 58578 h 304800"/>
                <a:gd name="connsiteX7" fmla="*/ 147161 w 228600"/>
                <a:gd name="connsiteY7" fmla="*/ 5857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04800">
                  <a:moveTo>
                    <a:pt x="147161" y="297656"/>
                  </a:moveTo>
                  <a:lnTo>
                    <a:pt x="85248" y="297656"/>
                  </a:lnTo>
                  <a:lnTo>
                    <a:pt x="85248" y="58578"/>
                  </a:lnTo>
                  <a:lnTo>
                    <a:pt x="7144" y="58578"/>
                  </a:lnTo>
                  <a:lnTo>
                    <a:pt x="7144" y="7144"/>
                  </a:lnTo>
                  <a:lnTo>
                    <a:pt x="225266" y="7144"/>
                  </a:lnTo>
                  <a:lnTo>
                    <a:pt x="225266" y="58578"/>
                  </a:lnTo>
                  <a:lnTo>
                    <a:pt x="147161" y="58578"/>
                  </a:lnTo>
                  <a:close/>
                </a:path>
              </a:pathLst>
            </a:custGeom>
            <a:solidFill>
              <a:srgbClr val="414143"/>
            </a:solidFill>
            <a:ln w="9525" cap="flat">
              <a:noFill/>
              <a:prstDash val="solid"/>
              <a:miter/>
            </a:ln>
          </p:spPr>
          <p:txBody>
            <a:bodyPr rtlCol="0" anchor="ctr"/>
            <a:lstStyle/>
            <a:p>
              <a:endParaRPr lang="en-GB" sz="1200"/>
            </a:p>
          </p:txBody>
        </p:sp>
        <p:sp>
          <p:nvSpPr>
            <p:cNvPr id="45" name="Freeform: Shape 44">
              <a:extLst>
                <a:ext uri="{FF2B5EF4-FFF2-40B4-BE49-F238E27FC236}">
                  <a16:creationId xmlns:a16="http://schemas.microsoft.com/office/drawing/2014/main" id="{5F8C3F2A-5ACC-4F44-930F-ECD2629EF96A}"/>
                </a:ext>
              </a:extLst>
            </p:cNvPr>
            <p:cNvSpPr/>
            <p:nvPr/>
          </p:nvSpPr>
          <p:spPr>
            <a:xfrm>
              <a:off x="14344520" y="3132168"/>
              <a:ext cx="76200" cy="304800"/>
            </a:xfrm>
            <a:custGeom>
              <a:avLst/>
              <a:gdLst>
                <a:gd name="connsiteX0" fmla="*/ 7144 w 76200"/>
                <a:gd name="connsiteY0" fmla="*/ 7144 h 304800"/>
                <a:gd name="connsiteX1" fmla="*/ 69056 w 76200"/>
                <a:gd name="connsiteY1" fmla="*/ 7144 h 304800"/>
                <a:gd name="connsiteX2" fmla="*/ 69056 w 76200"/>
                <a:gd name="connsiteY2" fmla="*/ 297656 h 304800"/>
                <a:gd name="connsiteX3" fmla="*/ 7144 w 76200"/>
                <a:gd name="connsiteY3" fmla="*/ 297656 h 304800"/>
              </a:gdLst>
              <a:ahLst/>
              <a:cxnLst>
                <a:cxn ang="0">
                  <a:pos x="connsiteX0" y="connsiteY0"/>
                </a:cxn>
                <a:cxn ang="0">
                  <a:pos x="connsiteX1" y="connsiteY1"/>
                </a:cxn>
                <a:cxn ang="0">
                  <a:pos x="connsiteX2" y="connsiteY2"/>
                </a:cxn>
                <a:cxn ang="0">
                  <a:pos x="connsiteX3" y="connsiteY3"/>
                </a:cxn>
              </a:cxnLst>
              <a:rect l="l" t="t" r="r" b="b"/>
              <a:pathLst>
                <a:path w="76200" h="304800">
                  <a:moveTo>
                    <a:pt x="7144" y="7144"/>
                  </a:moveTo>
                  <a:lnTo>
                    <a:pt x="69056" y="7144"/>
                  </a:lnTo>
                  <a:lnTo>
                    <a:pt x="69056" y="297656"/>
                  </a:lnTo>
                  <a:lnTo>
                    <a:pt x="7144" y="297656"/>
                  </a:lnTo>
                  <a:close/>
                </a:path>
              </a:pathLst>
            </a:custGeom>
            <a:solidFill>
              <a:srgbClr val="414143"/>
            </a:solidFill>
            <a:ln w="9525" cap="flat">
              <a:noFill/>
              <a:prstDash val="solid"/>
              <a:miter/>
            </a:ln>
          </p:spPr>
          <p:txBody>
            <a:bodyPr rtlCol="0" anchor="ctr"/>
            <a:lstStyle/>
            <a:p>
              <a:endParaRPr lang="en-GB" sz="1200"/>
            </a:p>
          </p:txBody>
        </p:sp>
        <p:sp>
          <p:nvSpPr>
            <p:cNvPr id="46" name="Freeform: Shape 45">
              <a:extLst>
                <a:ext uri="{FF2B5EF4-FFF2-40B4-BE49-F238E27FC236}">
                  <a16:creationId xmlns:a16="http://schemas.microsoft.com/office/drawing/2014/main" id="{BDAE4213-6511-44AA-A7B9-553157EFF4D7}"/>
                </a:ext>
              </a:extLst>
            </p:cNvPr>
            <p:cNvSpPr/>
            <p:nvPr/>
          </p:nvSpPr>
          <p:spPr>
            <a:xfrm>
              <a:off x="14475965" y="3127406"/>
              <a:ext cx="285750" cy="304800"/>
            </a:xfrm>
            <a:custGeom>
              <a:avLst/>
              <a:gdLst>
                <a:gd name="connsiteX0" fmla="*/ 71913 w 285750"/>
                <a:gd name="connsiteY0" fmla="*/ 156686 h 304800"/>
                <a:gd name="connsiteX1" fmla="*/ 90011 w 285750"/>
                <a:gd name="connsiteY1" fmla="*/ 230028 h 304800"/>
                <a:gd name="connsiteX2" fmla="*/ 145256 w 285750"/>
                <a:gd name="connsiteY2" fmla="*/ 254794 h 304800"/>
                <a:gd name="connsiteX3" fmla="*/ 218598 w 285750"/>
                <a:gd name="connsiteY3" fmla="*/ 156686 h 304800"/>
                <a:gd name="connsiteX4" fmla="*/ 145256 w 285750"/>
                <a:gd name="connsiteY4" fmla="*/ 58578 h 304800"/>
                <a:gd name="connsiteX5" fmla="*/ 90011 w 285750"/>
                <a:gd name="connsiteY5" fmla="*/ 83344 h 304800"/>
                <a:gd name="connsiteX6" fmla="*/ 71913 w 285750"/>
                <a:gd name="connsiteY6" fmla="*/ 156686 h 304800"/>
                <a:gd name="connsiteX7" fmla="*/ 283369 w 285750"/>
                <a:gd name="connsiteY7" fmla="*/ 156686 h 304800"/>
                <a:gd name="connsiteX8" fmla="*/ 247173 w 285750"/>
                <a:gd name="connsiteY8" fmla="*/ 267176 h 304800"/>
                <a:gd name="connsiteX9" fmla="*/ 145256 w 285750"/>
                <a:gd name="connsiteY9" fmla="*/ 306228 h 304800"/>
                <a:gd name="connsiteX10" fmla="*/ 43338 w 285750"/>
                <a:gd name="connsiteY10" fmla="*/ 267176 h 304800"/>
                <a:gd name="connsiteX11" fmla="*/ 7144 w 285750"/>
                <a:gd name="connsiteY11" fmla="*/ 155734 h 304800"/>
                <a:gd name="connsiteX12" fmla="*/ 43338 w 285750"/>
                <a:gd name="connsiteY12" fmla="*/ 45244 h 304800"/>
                <a:gd name="connsiteX13" fmla="*/ 146209 w 285750"/>
                <a:gd name="connsiteY13" fmla="*/ 7144 h 304800"/>
                <a:gd name="connsiteX14" fmla="*/ 248126 w 285750"/>
                <a:gd name="connsiteY14" fmla="*/ 45244 h 304800"/>
                <a:gd name="connsiteX15" fmla="*/ 283369 w 285750"/>
                <a:gd name="connsiteY15" fmla="*/ 15668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304800">
                  <a:moveTo>
                    <a:pt x="71913" y="156686"/>
                  </a:moveTo>
                  <a:cubicBezTo>
                    <a:pt x="71913" y="189071"/>
                    <a:pt x="77629" y="213836"/>
                    <a:pt x="90011" y="230028"/>
                  </a:cubicBezTo>
                  <a:cubicBezTo>
                    <a:pt x="102394" y="246221"/>
                    <a:pt x="120491" y="254794"/>
                    <a:pt x="145256" y="254794"/>
                  </a:cubicBezTo>
                  <a:cubicBezTo>
                    <a:pt x="194786" y="254794"/>
                    <a:pt x="218598" y="222409"/>
                    <a:pt x="218598" y="156686"/>
                  </a:cubicBezTo>
                  <a:cubicBezTo>
                    <a:pt x="218598" y="90964"/>
                    <a:pt x="193834" y="58578"/>
                    <a:pt x="145256" y="58578"/>
                  </a:cubicBezTo>
                  <a:cubicBezTo>
                    <a:pt x="120491" y="58578"/>
                    <a:pt x="102394" y="67151"/>
                    <a:pt x="90011" y="83344"/>
                  </a:cubicBezTo>
                  <a:cubicBezTo>
                    <a:pt x="78581" y="100489"/>
                    <a:pt x="71913" y="124301"/>
                    <a:pt x="71913" y="156686"/>
                  </a:cubicBezTo>
                  <a:moveTo>
                    <a:pt x="283369" y="156686"/>
                  </a:moveTo>
                  <a:cubicBezTo>
                    <a:pt x="283369" y="204311"/>
                    <a:pt x="270986" y="241459"/>
                    <a:pt x="247173" y="267176"/>
                  </a:cubicBezTo>
                  <a:cubicBezTo>
                    <a:pt x="223361" y="292894"/>
                    <a:pt x="189071" y="306228"/>
                    <a:pt x="145256" y="306228"/>
                  </a:cubicBezTo>
                  <a:cubicBezTo>
                    <a:pt x="100488" y="306228"/>
                    <a:pt x="67151" y="292894"/>
                    <a:pt x="43338" y="267176"/>
                  </a:cubicBezTo>
                  <a:cubicBezTo>
                    <a:pt x="19526" y="241459"/>
                    <a:pt x="7144" y="204311"/>
                    <a:pt x="7144" y="155734"/>
                  </a:cubicBezTo>
                  <a:cubicBezTo>
                    <a:pt x="7144" y="107156"/>
                    <a:pt x="19526" y="70961"/>
                    <a:pt x="43338" y="45244"/>
                  </a:cubicBezTo>
                  <a:cubicBezTo>
                    <a:pt x="67151" y="19526"/>
                    <a:pt x="101441" y="7144"/>
                    <a:pt x="146209" y="7144"/>
                  </a:cubicBezTo>
                  <a:cubicBezTo>
                    <a:pt x="190976" y="7144"/>
                    <a:pt x="225266" y="20478"/>
                    <a:pt x="248126" y="45244"/>
                  </a:cubicBezTo>
                  <a:cubicBezTo>
                    <a:pt x="271938" y="71914"/>
                    <a:pt x="283369" y="109061"/>
                    <a:pt x="283369" y="156686"/>
                  </a:cubicBezTo>
                </a:path>
              </a:pathLst>
            </a:custGeom>
            <a:solidFill>
              <a:srgbClr val="414143"/>
            </a:solidFill>
            <a:ln w="9525" cap="flat">
              <a:noFill/>
              <a:prstDash val="solid"/>
              <a:miter/>
            </a:ln>
          </p:spPr>
          <p:txBody>
            <a:bodyPr rtlCol="0" anchor="ctr"/>
            <a:lstStyle/>
            <a:p>
              <a:endParaRPr lang="en-GB" sz="1200"/>
            </a:p>
          </p:txBody>
        </p:sp>
        <p:sp>
          <p:nvSpPr>
            <p:cNvPr id="47" name="Freeform: Shape 46">
              <a:extLst>
                <a:ext uri="{FF2B5EF4-FFF2-40B4-BE49-F238E27FC236}">
                  <a16:creationId xmlns:a16="http://schemas.microsoft.com/office/drawing/2014/main" id="{5B7B6EA3-824B-40B8-99FF-188FEFD150E6}"/>
                </a:ext>
              </a:extLst>
            </p:cNvPr>
            <p:cNvSpPr/>
            <p:nvPr/>
          </p:nvSpPr>
          <p:spPr>
            <a:xfrm>
              <a:off x="14822675" y="3132168"/>
              <a:ext cx="266700" cy="304800"/>
            </a:xfrm>
            <a:custGeom>
              <a:avLst/>
              <a:gdLst>
                <a:gd name="connsiteX0" fmla="*/ 264319 w 266700"/>
                <a:gd name="connsiteY0" fmla="*/ 297656 h 304800"/>
                <a:gd name="connsiteX1" fmla="*/ 186213 w 266700"/>
                <a:gd name="connsiteY1" fmla="*/ 297656 h 304800"/>
                <a:gd name="connsiteX2" fmla="*/ 60484 w 266700"/>
                <a:gd name="connsiteY2" fmla="*/ 78581 h 304800"/>
                <a:gd name="connsiteX3" fmla="*/ 58578 w 266700"/>
                <a:gd name="connsiteY3" fmla="*/ 78581 h 304800"/>
                <a:gd name="connsiteX4" fmla="*/ 62388 w 266700"/>
                <a:gd name="connsiteY4" fmla="*/ 161449 h 304800"/>
                <a:gd name="connsiteX5" fmla="*/ 62388 w 266700"/>
                <a:gd name="connsiteY5" fmla="*/ 297656 h 304800"/>
                <a:gd name="connsiteX6" fmla="*/ 7144 w 266700"/>
                <a:gd name="connsiteY6" fmla="*/ 297656 h 304800"/>
                <a:gd name="connsiteX7" fmla="*/ 7144 w 266700"/>
                <a:gd name="connsiteY7" fmla="*/ 7144 h 304800"/>
                <a:gd name="connsiteX8" fmla="*/ 84296 w 266700"/>
                <a:gd name="connsiteY8" fmla="*/ 7144 h 304800"/>
                <a:gd name="connsiteX9" fmla="*/ 210026 w 266700"/>
                <a:gd name="connsiteY9" fmla="*/ 224314 h 304800"/>
                <a:gd name="connsiteX10" fmla="*/ 210978 w 266700"/>
                <a:gd name="connsiteY10" fmla="*/ 224314 h 304800"/>
                <a:gd name="connsiteX11" fmla="*/ 208121 w 266700"/>
                <a:gd name="connsiteY11" fmla="*/ 144303 h 304800"/>
                <a:gd name="connsiteX12" fmla="*/ 208121 w 266700"/>
                <a:gd name="connsiteY12" fmla="*/ 7144 h 304800"/>
                <a:gd name="connsiteX13" fmla="*/ 263365 w 266700"/>
                <a:gd name="connsiteY13" fmla="*/ 7144 h 304800"/>
                <a:gd name="connsiteX14" fmla="*/ 263365 w 266700"/>
                <a:gd name="connsiteY14" fmla="*/ 2976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04800">
                  <a:moveTo>
                    <a:pt x="264319" y="297656"/>
                  </a:moveTo>
                  <a:lnTo>
                    <a:pt x="186213" y="297656"/>
                  </a:lnTo>
                  <a:lnTo>
                    <a:pt x="60484" y="78581"/>
                  </a:lnTo>
                  <a:lnTo>
                    <a:pt x="58578" y="78581"/>
                  </a:lnTo>
                  <a:cubicBezTo>
                    <a:pt x="61436" y="117634"/>
                    <a:pt x="62388" y="145256"/>
                    <a:pt x="62388" y="161449"/>
                  </a:cubicBezTo>
                  <a:lnTo>
                    <a:pt x="62388" y="297656"/>
                  </a:lnTo>
                  <a:lnTo>
                    <a:pt x="7144" y="297656"/>
                  </a:lnTo>
                  <a:lnTo>
                    <a:pt x="7144" y="7144"/>
                  </a:lnTo>
                  <a:lnTo>
                    <a:pt x="84296" y="7144"/>
                  </a:lnTo>
                  <a:lnTo>
                    <a:pt x="210026" y="224314"/>
                  </a:lnTo>
                  <a:lnTo>
                    <a:pt x="210978" y="224314"/>
                  </a:lnTo>
                  <a:cubicBezTo>
                    <a:pt x="209073" y="186214"/>
                    <a:pt x="208121" y="159544"/>
                    <a:pt x="208121" y="144303"/>
                  </a:cubicBezTo>
                  <a:lnTo>
                    <a:pt x="208121" y="7144"/>
                  </a:lnTo>
                  <a:lnTo>
                    <a:pt x="263365" y="7144"/>
                  </a:lnTo>
                  <a:lnTo>
                    <a:pt x="263365" y="297656"/>
                  </a:lnTo>
                  <a:close/>
                </a:path>
              </a:pathLst>
            </a:custGeom>
            <a:solidFill>
              <a:srgbClr val="414143"/>
            </a:solidFill>
            <a:ln w="9525" cap="flat">
              <a:noFill/>
              <a:prstDash val="solid"/>
              <a:miter/>
            </a:ln>
          </p:spPr>
          <p:txBody>
            <a:bodyPr rtlCol="0" anchor="ctr"/>
            <a:lstStyle/>
            <a:p>
              <a:endParaRPr lang="en-GB" sz="1200"/>
            </a:p>
          </p:txBody>
        </p:sp>
        <p:sp>
          <p:nvSpPr>
            <p:cNvPr id="48" name="Freeform: Shape 47">
              <a:extLst>
                <a:ext uri="{FF2B5EF4-FFF2-40B4-BE49-F238E27FC236}">
                  <a16:creationId xmlns:a16="http://schemas.microsoft.com/office/drawing/2014/main" id="{AC0A0326-A81A-47FD-9B50-8F9AF94CC801}"/>
                </a:ext>
              </a:extLst>
            </p:cNvPr>
            <p:cNvSpPr/>
            <p:nvPr/>
          </p:nvSpPr>
          <p:spPr>
            <a:xfrm>
              <a:off x="4348985" y="251808"/>
              <a:ext cx="2028825" cy="2390775"/>
            </a:xfrm>
            <a:custGeom>
              <a:avLst/>
              <a:gdLst>
                <a:gd name="connsiteX0" fmla="*/ 1953101 w 2028825"/>
                <a:gd name="connsiteY0" fmla="*/ 495776 h 2390775"/>
                <a:gd name="connsiteX1" fmla="*/ 1751171 w 2028825"/>
                <a:gd name="connsiteY1" fmla="*/ 228124 h 2390775"/>
                <a:gd name="connsiteX2" fmla="*/ 1435894 w 2028825"/>
                <a:gd name="connsiteY2" fmla="*/ 63341 h 2390775"/>
                <a:gd name="connsiteX3" fmla="*/ 1030129 w 2028825"/>
                <a:gd name="connsiteY3" fmla="*/ 7144 h 2390775"/>
                <a:gd name="connsiteX4" fmla="*/ 7144 w 2028825"/>
                <a:gd name="connsiteY4" fmla="*/ 7144 h 2390775"/>
                <a:gd name="connsiteX5" fmla="*/ 7144 w 2028825"/>
                <a:gd name="connsiteY5" fmla="*/ 606267 h 2390775"/>
                <a:gd name="connsiteX6" fmla="*/ 980599 w 2028825"/>
                <a:gd name="connsiteY6" fmla="*/ 606267 h 2390775"/>
                <a:gd name="connsiteX7" fmla="*/ 1233011 w 2028825"/>
                <a:gd name="connsiteY7" fmla="*/ 677704 h 2390775"/>
                <a:gd name="connsiteX8" fmla="*/ 1318736 w 2028825"/>
                <a:gd name="connsiteY8" fmla="*/ 880586 h 2390775"/>
                <a:gd name="connsiteX9" fmla="*/ 1318736 w 2028825"/>
                <a:gd name="connsiteY9" fmla="*/ 887254 h 2390775"/>
                <a:gd name="connsiteX10" fmla="*/ 1233011 w 2028825"/>
                <a:gd name="connsiteY10" fmla="*/ 1083469 h 2390775"/>
                <a:gd name="connsiteX11" fmla="*/ 984409 w 2028825"/>
                <a:gd name="connsiteY11" fmla="*/ 1157764 h 2390775"/>
                <a:gd name="connsiteX12" fmla="*/ 7144 w 2028825"/>
                <a:gd name="connsiteY12" fmla="*/ 1157764 h 2390775"/>
                <a:gd name="connsiteX13" fmla="*/ 7144 w 2028825"/>
                <a:gd name="connsiteY13" fmla="*/ 2384584 h 2390775"/>
                <a:gd name="connsiteX14" fmla="*/ 711994 w 2028825"/>
                <a:gd name="connsiteY14" fmla="*/ 2384584 h 2390775"/>
                <a:gd name="connsiteX15" fmla="*/ 711994 w 2028825"/>
                <a:gd name="connsiteY15" fmla="*/ 1723549 h 2390775"/>
                <a:gd name="connsiteX16" fmla="*/ 997744 w 2028825"/>
                <a:gd name="connsiteY16" fmla="*/ 1723549 h 2390775"/>
                <a:gd name="connsiteX17" fmla="*/ 1404461 w 2028825"/>
                <a:gd name="connsiteY17" fmla="*/ 1669256 h 2390775"/>
                <a:gd name="connsiteX18" fmla="*/ 1731169 w 2028825"/>
                <a:gd name="connsiteY18" fmla="*/ 1504474 h 2390775"/>
                <a:gd name="connsiteX19" fmla="*/ 1946434 w 2028825"/>
                <a:gd name="connsiteY19" fmla="*/ 1232059 h 2390775"/>
                <a:gd name="connsiteX20" fmla="*/ 2023586 w 2028825"/>
                <a:gd name="connsiteY20" fmla="*/ 857726 h 2390775"/>
                <a:gd name="connsiteX21" fmla="*/ 2023586 w 2028825"/>
                <a:gd name="connsiteY21" fmla="*/ 851059 h 2390775"/>
                <a:gd name="connsiteX22" fmla="*/ 1953101 w 2028825"/>
                <a:gd name="connsiteY22" fmla="*/ 495776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8825" h="2390775">
                  <a:moveTo>
                    <a:pt x="1953101" y="495776"/>
                  </a:moveTo>
                  <a:cubicBezTo>
                    <a:pt x="1906428" y="390049"/>
                    <a:pt x="1837849" y="300514"/>
                    <a:pt x="1751171" y="228124"/>
                  </a:cubicBezTo>
                  <a:cubicBezTo>
                    <a:pt x="1664494" y="156686"/>
                    <a:pt x="1558766" y="101441"/>
                    <a:pt x="1435894" y="63341"/>
                  </a:cubicBezTo>
                  <a:cubicBezTo>
                    <a:pt x="1313974" y="26194"/>
                    <a:pt x="1177766" y="7144"/>
                    <a:pt x="1030129" y="7144"/>
                  </a:cubicBezTo>
                  <a:lnTo>
                    <a:pt x="7144" y="7144"/>
                  </a:lnTo>
                  <a:lnTo>
                    <a:pt x="7144" y="606267"/>
                  </a:lnTo>
                  <a:lnTo>
                    <a:pt x="980599" y="606267"/>
                  </a:lnTo>
                  <a:cubicBezTo>
                    <a:pt x="1089184" y="606267"/>
                    <a:pt x="1173956" y="630079"/>
                    <a:pt x="1233011" y="677704"/>
                  </a:cubicBezTo>
                  <a:cubicBezTo>
                    <a:pt x="1290161" y="723424"/>
                    <a:pt x="1318736" y="790099"/>
                    <a:pt x="1318736" y="880586"/>
                  </a:cubicBezTo>
                  <a:lnTo>
                    <a:pt x="1318736" y="887254"/>
                  </a:lnTo>
                  <a:cubicBezTo>
                    <a:pt x="1318736" y="971074"/>
                    <a:pt x="1290161" y="1034892"/>
                    <a:pt x="1233011" y="1083469"/>
                  </a:cubicBezTo>
                  <a:cubicBezTo>
                    <a:pt x="1173956" y="1132999"/>
                    <a:pt x="1090136" y="1157764"/>
                    <a:pt x="984409" y="1157764"/>
                  </a:cubicBezTo>
                  <a:lnTo>
                    <a:pt x="7144" y="1157764"/>
                  </a:lnTo>
                  <a:lnTo>
                    <a:pt x="7144" y="2384584"/>
                  </a:lnTo>
                  <a:lnTo>
                    <a:pt x="711994" y="2384584"/>
                  </a:lnTo>
                  <a:lnTo>
                    <a:pt x="711994" y="1723549"/>
                  </a:lnTo>
                  <a:lnTo>
                    <a:pt x="997744" y="1723549"/>
                  </a:lnTo>
                  <a:cubicBezTo>
                    <a:pt x="1143476" y="1723549"/>
                    <a:pt x="1280636" y="1705451"/>
                    <a:pt x="1404461" y="1669256"/>
                  </a:cubicBezTo>
                  <a:cubicBezTo>
                    <a:pt x="1530191" y="1633061"/>
                    <a:pt x="1639728" y="1577817"/>
                    <a:pt x="1731169" y="1504474"/>
                  </a:cubicBezTo>
                  <a:cubicBezTo>
                    <a:pt x="1822609" y="1431131"/>
                    <a:pt x="1894999" y="1339692"/>
                    <a:pt x="1946434" y="1232059"/>
                  </a:cubicBezTo>
                  <a:cubicBezTo>
                    <a:pt x="1997869" y="1124426"/>
                    <a:pt x="2023586" y="998696"/>
                    <a:pt x="2023586" y="857726"/>
                  </a:cubicBezTo>
                  <a:lnTo>
                    <a:pt x="2023586" y="851059"/>
                  </a:lnTo>
                  <a:cubicBezTo>
                    <a:pt x="2023586" y="720567"/>
                    <a:pt x="1999774" y="600551"/>
                    <a:pt x="1953101" y="495776"/>
                  </a:cubicBezTo>
                </a:path>
              </a:pathLst>
            </a:custGeom>
            <a:solidFill>
              <a:srgbClr val="006DB5"/>
            </a:solidFill>
            <a:ln w="9525" cap="flat">
              <a:noFill/>
              <a:prstDash val="solid"/>
              <a:miter/>
            </a:ln>
          </p:spPr>
          <p:txBody>
            <a:bodyPr rtlCol="0" anchor="ctr"/>
            <a:lstStyle/>
            <a:p>
              <a:endParaRPr lang="en-GB" sz="1200"/>
            </a:p>
          </p:txBody>
        </p:sp>
        <p:sp>
          <p:nvSpPr>
            <p:cNvPr id="49" name="Freeform: Shape 48">
              <a:extLst>
                <a:ext uri="{FF2B5EF4-FFF2-40B4-BE49-F238E27FC236}">
                  <a16:creationId xmlns:a16="http://schemas.microsoft.com/office/drawing/2014/main" id="{C23B7567-F266-49DB-B1DE-AD90932B0B40}"/>
                </a:ext>
              </a:extLst>
            </p:cNvPr>
            <p:cNvSpPr/>
            <p:nvPr/>
          </p:nvSpPr>
          <p:spPr>
            <a:xfrm>
              <a:off x="6674990" y="206088"/>
              <a:ext cx="2562225" cy="2476500"/>
            </a:xfrm>
            <a:custGeom>
              <a:avLst/>
              <a:gdLst>
                <a:gd name="connsiteX0" fmla="*/ 1514951 w 2562225"/>
                <a:gd name="connsiteY0" fmla="*/ 1787366 h 2476500"/>
                <a:gd name="connsiteX1" fmla="*/ 1286351 w 2562225"/>
                <a:gd name="connsiteY1" fmla="*/ 1834039 h 2476500"/>
                <a:gd name="connsiteX2" fmla="*/ 1057751 w 2562225"/>
                <a:gd name="connsiteY2" fmla="*/ 1785461 h 2476500"/>
                <a:gd name="connsiteX3" fmla="*/ 880586 w 2562225"/>
                <a:gd name="connsiteY3" fmla="*/ 1655921 h 2476500"/>
                <a:gd name="connsiteX4" fmla="*/ 765334 w 2562225"/>
                <a:gd name="connsiteY4" fmla="*/ 1467326 h 2476500"/>
                <a:gd name="connsiteX5" fmla="*/ 724376 w 2562225"/>
                <a:gd name="connsiteY5" fmla="*/ 1240631 h 2476500"/>
                <a:gd name="connsiteX6" fmla="*/ 724376 w 2562225"/>
                <a:gd name="connsiteY6" fmla="*/ 1233964 h 2476500"/>
                <a:gd name="connsiteX7" fmla="*/ 763428 w 2562225"/>
                <a:gd name="connsiteY7" fmla="*/ 1007269 h 2476500"/>
                <a:gd name="connsiteX8" fmla="*/ 875823 w 2562225"/>
                <a:gd name="connsiteY8" fmla="*/ 821531 h 2476500"/>
                <a:gd name="connsiteX9" fmla="*/ 1051084 w 2562225"/>
                <a:gd name="connsiteY9" fmla="*/ 694849 h 2476500"/>
                <a:gd name="connsiteX10" fmla="*/ 1277778 w 2562225"/>
                <a:gd name="connsiteY10" fmla="*/ 648176 h 2476500"/>
                <a:gd name="connsiteX11" fmla="*/ 1506378 w 2562225"/>
                <a:gd name="connsiteY11" fmla="*/ 696754 h 2476500"/>
                <a:gd name="connsiteX12" fmla="*/ 1685448 w 2562225"/>
                <a:gd name="connsiteY12" fmla="*/ 826294 h 2476500"/>
                <a:gd name="connsiteX13" fmla="*/ 1801653 w 2562225"/>
                <a:gd name="connsiteY13" fmla="*/ 1013936 h 2476500"/>
                <a:gd name="connsiteX14" fmla="*/ 1842611 w 2562225"/>
                <a:gd name="connsiteY14" fmla="*/ 1240631 h 2476500"/>
                <a:gd name="connsiteX15" fmla="*/ 1842611 w 2562225"/>
                <a:gd name="connsiteY15" fmla="*/ 1247299 h 2476500"/>
                <a:gd name="connsiteX16" fmla="*/ 1801653 w 2562225"/>
                <a:gd name="connsiteY16" fmla="*/ 1473994 h 2476500"/>
                <a:gd name="connsiteX17" fmla="*/ 1688306 w 2562225"/>
                <a:gd name="connsiteY17" fmla="*/ 1660684 h 2476500"/>
                <a:gd name="connsiteX18" fmla="*/ 1514951 w 2562225"/>
                <a:gd name="connsiteY18" fmla="*/ 1787366 h 2476500"/>
                <a:gd name="connsiteX19" fmla="*/ 2198846 w 2562225"/>
                <a:gd name="connsiteY19" fmla="*/ 366236 h 2476500"/>
                <a:gd name="connsiteX20" fmla="*/ 1795939 w 2562225"/>
                <a:gd name="connsiteY20" fmla="*/ 103346 h 2476500"/>
                <a:gd name="connsiteX21" fmla="*/ 1288256 w 2562225"/>
                <a:gd name="connsiteY21" fmla="*/ 7144 h 2476500"/>
                <a:gd name="connsiteX22" fmla="*/ 780573 w 2562225"/>
                <a:gd name="connsiteY22" fmla="*/ 103346 h 2476500"/>
                <a:gd name="connsiteX23" fmla="*/ 373856 w 2562225"/>
                <a:gd name="connsiteY23" fmla="*/ 368141 h 2476500"/>
                <a:gd name="connsiteX24" fmla="*/ 104298 w 2562225"/>
                <a:gd name="connsiteY24" fmla="*/ 761524 h 2476500"/>
                <a:gd name="connsiteX25" fmla="*/ 7144 w 2562225"/>
                <a:gd name="connsiteY25" fmla="*/ 1241584 h 2476500"/>
                <a:gd name="connsiteX26" fmla="*/ 7144 w 2562225"/>
                <a:gd name="connsiteY26" fmla="*/ 1248251 h 2476500"/>
                <a:gd name="connsiteX27" fmla="*/ 104298 w 2562225"/>
                <a:gd name="connsiteY27" fmla="*/ 1726406 h 2476500"/>
                <a:gd name="connsiteX28" fmla="*/ 370998 w 2562225"/>
                <a:gd name="connsiteY28" fmla="*/ 2116931 h 2476500"/>
                <a:gd name="connsiteX29" fmla="*/ 773906 w 2562225"/>
                <a:gd name="connsiteY29" fmla="*/ 2379821 h 2476500"/>
                <a:gd name="connsiteX30" fmla="*/ 1281589 w 2562225"/>
                <a:gd name="connsiteY30" fmla="*/ 2476024 h 2476500"/>
                <a:gd name="connsiteX31" fmla="*/ 1789271 w 2562225"/>
                <a:gd name="connsiteY31" fmla="*/ 2379821 h 2476500"/>
                <a:gd name="connsiteX32" fmla="*/ 2195989 w 2562225"/>
                <a:gd name="connsiteY32" fmla="*/ 2115979 h 2476500"/>
                <a:gd name="connsiteX33" fmla="*/ 2465546 w 2562225"/>
                <a:gd name="connsiteY33" fmla="*/ 1722596 h 2476500"/>
                <a:gd name="connsiteX34" fmla="*/ 2562701 w 2562225"/>
                <a:gd name="connsiteY34" fmla="*/ 1242536 h 2476500"/>
                <a:gd name="connsiteX35" fmla="*/ 2562701 w 2562225"/>
                <a:gd name="connsiteY35" fmla="*/ 1235869 h 2476500"/>
                <a:gd name="connsiteX36" fmla="*/ 2465546 w 2562225"/>
                <a:gd name="connsiteY36" fmla="*/ 757714 h 2476500"/>
                <a:gd name="connsiteX37" fmla="*/ 2198846 w 2562225"/>
                <a:gd name="connsiteY37" fmla="*/ 366236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62225" h="2476500">
                  <a:moveTo>
                    <a:pt x="1514951" y="1787366"/>
                  </a:moveTo>
                  <a:cubicBezTo>
                    <a:pt x="1446371" y="1818799"/>
                    <a:pt x="1369219" y="1834039"/>
                    <a:pt x="1286351" y="1834039"/>
                  </a:cubicBezTo>
                  <a:cubicBezTo>
                    <a:pt x="1203484" y="1834039"/>
                    <a:pt x="1126331" y="1817846"/>
                    <a:pt x="1057751" y="1785461"/>
                  </a:cubicBezTo>
                  <a:cubicBezTo>
                    <a:pt x="989171" y="1753076"/>
                    <a:pt x="929164" y="1709261"/>
                    <a:pt x="880586" y="1655921"/>
                  </a:cubicBezTo>
                  <a:cubicBezTo>
                    <a:pt x="832009" y="1601629"/>
                    <a:pt x="792956" y="1538764"/>
                    <a:pt x="765334" y="1467326"/>
                  </a:cubicBezTo>
                  <a:cubicBezTo>
                    <a:pt x="737711" y="1396841"/>
                    <a:pt x="724376" y="1320641"/>
                    <a:pt x="724376" y="1240631"/>
                  </a:cubicBezTo>
                  <a:lnTo>
                    <a:pt x="724376" y="1233964"/>
                  </a:lnTo>
                  <a:cubicBezTo>
                    <a:pt x="724376" y="1153954"/>
                    <a:pt x="737711" y="1077754"/>
                    <a:pt x="763428" y="1007269"/>
                  </a:cubicBezTo>
                  <a:cubicBezTo>
                    <a:pt x="789146" y="936784"/>
                    <a:pt x="827246" y="873919"/>
                    <a:pt x="875823" y="821531"/>
                  </a:cubicBezTo>
                  <a:cubicBezTo>
                    <a:pt x="924401" y="769144"/>
                    <a:pt x="983456" y="726281"/>
                    <a:pt x="1051084" y="694849"/>
                  </a:cubicBezTo>
                  <a:cubicBezTo>
                    <a:pt x="1118711" y="664369"/>
                    <a:pt x="1194911" y="648176"/>
                    <a:pt x="1277778" y="648176"/>
                  </a:cubicBezTo>
                  <a:cubicBezTo>
                    <a:pt x="1360646" y="648176"/>
                    <a:pt x="1437798" y="664369"/>
                    <a:pt x="1506378" y="696754"/>
                  </a:cubicBezTo>
                  <a:cubicBezTo>
                    <a:pt x="1574959" y="729139"/>
                    <a:pt x="1634966" y="772954"/>
                    <a:pt x="1685448" y="826294"/>
                  </a:cubicBezTo>
                  <a:cubicBezTo>
                    <a:pt x="1734978" y="880586"/>
                    <a:pt x="1774984" y="943451"/>
                    <a:pt x="1801653" y="1013936"/>
                  </a:cubicBezTo>
                  <a:cubicBezTo>
                    <a:pt x="1829276" y="1085374"/>
                    <a:pt x="1842611" y="1161574"/>
                    <a:pt x="1842611" y="1240631"/>
                  </a:cubicBezTo>
                  <a:lnTo>
                    <a:pt x="1842611" y="1247299"/>
                  </a:lnTo>
                  <a:cubicBezTo>
                    <a:pt x="1842611" y="1326356"/>
                    <a:pt x="1829276" y="1402556"/>
                    <a:pt x="1801653" y="1473994"/>
                  </a:cubicBezTo>
                  <a:cubicBezTo>
                    <a:pt x="1774031" y="1544479"/>
                    <a:pt x="1736884" y="1607344"/>
                    <a:pt x="1688306" y="1660684"/>
                  </a:cubicBezTo>
                  <a:cubicBezTo>
                    <a:pt x="1642586" y="1714024"/>
                    <a:pt x="1583531" y="1756886"/>
                    <a:pt x="1514951" y="1787366"/>
                  </a:cubicBezTo>
                  <a:moveTo>
                    <a:pt x="2198846" y="366236"/>
                  </a:moveTo>
                  <a:cubicBezTo>
                    <a:pt x="2086451" y="255746"/>
                    <a:pt x="1950244" y="167164"/>
                    <a:pt x="1795939" y="103346"/>
                  </a:cubicBezTo>
                  <a:cubicBezTo>
                    <a:pt x="1640681" y="39529"/>
                    <a:pt x="1470184" y="7144"/>
                    <a:pt x="1288256" y="7144"/>
                  </a:cubicBezTo>
                  <a:cubicBezTo>
                    <a:pt x="1106328" y="7144"/>
                    <a:pt x="935831" y="39529"/>
                    <a:pt x="780573" y="103346"/>
                  </a:cubicBezTo>
                  <a:cubicBezTo>
                    <a:pt x="625316" y="167164"/>
                    <a:pt x="489109" y="256699"/>
                    <a:pt x="373856" y="368141"/>
                  </a:cubicBezTo>
                  <a:cubicBezTo>
                    <a:pt x="258603" y="479584"/>
                    <a:pt x="168116" y="611981"/>
                    <a:pt x="104298" y="761524"/>
                  </a:cubicBezTo>
                  <a:cubicBezTo>
                    <a:pt x="40481" y="911066"/>
                    <a:pt x="7144" y="1072991"/>
                    <a:pt x="7144" y="1241584"/>
                  </a:cubicBezTo>
                  <a:lnTo>
                    <a:pt x="7144" y="1248251"/>
                  </a:lnTo>
                  <a:cubicBezTo>
                    <a:pt x="7144" y="1416844"/>
                    <a:pt x="39528" y="1577816"/>
                    <a:pt x="104298" y="1726406"/>
                  </a:cubicBezTo>
                  <a:cubicBezTo>
                    <a:pt x="168116" y="1874996"/>
                    <a:pt x="257651" y="2006441"/>
                    <a:pt x="370998" y="2116931"/>
                  </a:cubicBezTo>
                  <a:cubicBezTo>
                    <a:pt x="483394" y="2227421"/>
                    <a:pt x="619601" y="2316004"/>
                    <a:pt x="773906" y="2379821"/>
                  </a:cubicBezTo>
                  <a:cubicBezTo>
                    <a:pt x="929164" y="2443639"/>
                    <a:pt x="1099661" y="2476024"/>
                    <a:pt x="1281589" y="2476024"/>
                  </a:cubicBezTo>
                  <a:cubicBezTo>
                    <a:pt x="1463516" y="2476024"/>
                    <a:pt x="1634014" y="2443639"/>
                    <a:pt x="1789271" y="2379821"/>
                  </a:cubicBezTo>
                  <a:cubicBezTo>
                    <a:pt x="1944528" y="2316004"/>
                    <a:pt x="2080736" y="2226469"/>
                    <a:pt x="2195989" y="2115979"/>
                  </a:cubicBezTo>
                  <a:cubicBezTo>
                    <a:pt x="2311241" y="2004536"/>
                    <a:pt x="2401729" y="1872139"/>
                    <a:pt x="2465546" y="1722596"/>
                  </a:cubicBezTo>
                  <a:cubicBezTo>
                    <a:pt x="2529364" y="1573054"/>
                    <a:pt x="2562701" y="1411129"/>
                    <a:pt x="2562701" y="1242536"/>
                  </a:cubicBezTo>
                  <a:lnTo>
                    <a:pt x="2562701" y="1235869"/>
                  </a:lnTo>
                  <a:cubicBezTo>
                    <a:pt x="2562701" y="1067276"/>
                    <a:pt x="2530316" y="906304"/>
                    <a:pt x="2465546" y="757714"/>
                  </a:cubicBezTo>
                  <a:cubicBezTo>
                    <a:pt x="2401729" y="608171"/>
                    <a:pt x="2312194" y="476726"/>
                    <a:pt x="2198846" y="366236"/>
                  </a:cubicBezTo>
                </a:path>
              </a:pathLst>
            </a:custGeom>
            <a:solidFill>
              <a:srgbClr val="006DB5"/>
            </a:solidFill>
            <a:ln w="9525" cap="flat">
              <a:noFill/>
              <a:prstDash val="solid"/>
              <a:miter/>
            </a:ln>
          </p:spPr>
          <p:txBody>
            <a:bodyPr rtlCol="0" anchor="ctr"/>
            <a:lstStyle/>
            <a:p>
              <a:endParaRPr lang="en-GB" sz="1200"/>
            </a:p>
          </p:txBody>
        </p:sp>
        <p:sp>
          <p:nvSpPr>
            <p:cNvPr id="50" name="Freeform: Shape 49">
              <a:extLst>
                <a:ext uri="{FF2B5EF4-FFF2-40B4-BE49-F238E27FC236}">
                  <a16:creationId xmlns:a16="http://schemas.microsoft.com/office/drawing/2014/main" id="{796F2EA2-83FC-4078-8C0C-F9C2F6C40773}"/>
                </a:ext>
              </a:extLst>
            </p:cNvPr>
            <p:cNvSpPr/>
            <p:nvPr/>
          </p:nvSpPr>
          <p:spPr>
            <a:xfrm>
              <a:off x="9682032" y="252761"/>
              <a:ext cx="1838325" cy="2390775"/>
            </a:xfrm>
            <a:custGeom>
              <a:avLst/>
              <a:gdLst>
                <a:gd name="connsiteX0" fmla="*/ 711994 w 1838325"/>
                <a:gd name="connsiteY0" fmla="*/ 7144 h 2390775"/>
                <a:gd name="connsiteX1" fmla="*/ 7144 w 1838325"/>
                <a:gd name="connsiteY1" fmla="*/ 7144 h 2390775"/>
                <a:gd name="connsiteX2" fmla="*/ 7144 w 1838325"/>
                <a:gd name="connsiteY2" fmla="*/ 2383631 h 2390775"/>
                <a:gd name="connsiteX3" fmla="*/ 1832134 w 1838325"/>
                <a:gd name="connsiteY3" fmla="*/ 2383631 h 2390775"/>
                <a:gd name="connsiteX4" fmla="*/ 1832134 w 1838325"/>
                <a:gd name="connsiteY4" fmla="*/ 1757839 h 2390775"/>
                <a:gd name="connsiteX5" fmla="*/ 711994 w 1838325"/>
                <a:gd name="connsiteY5" fmla="*/ 1757839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325" h="2390775">
                  <a:moveTo>
                    <a:pt x="711994" y="7144"/>
                  </a:moveTo>
                  <a:lnTo>
                    <a:pt x="7144" y="7144"/>
                  </a:lnTo>
                  <a:lnTo>
                    <a:pt x="7144" y="2383631"/>
                  </a:lnTo>
                  <a:lnTo>
                    <a:pt x="1832134" y="2383631"/>
                  </a:lnTo>
                  <a:lnTo>
                    <a:pt x="1832134" y="1757839"/>
                  </a:lnTo>
                  <a:lnTo>
                    <a:pt x="711994" y="1757839"/>
                  </a:lnTo>
                  <a:close/>
                </a:path>
              </a:pathLst>
            </a:custGeom>
            <a:solidFill>
              <a:srgbClr val="006DB5"/>
            </a:solidFill>
            <a:ln w="9525" cap="flat">
              <a:noFill/>
              <a:prstDash val="solid"/>
              <a:miter/>
            </a:ln>
          </p:spPr>
          <p:txBody>
            <a:bodyPr rtlCol="0" anchor="ctr"/>
            <a:lstStyle/>
            <a:p>
              <a:endParaRPr lang="en-GB" sz="1200"/>
            </a:p>
          </p:txBody>
        </p:sp>
        <p:sp>
          <p:nvSpPr>
            <p:cNvPr id="51" name="Freeform: Shape 50">
              <a:extLst>
                <a:ext uri="{FF2B5EF4-FFF2-40B4-BE49-F238E27FC236}">
                  <a16:creationId xmlns:a16="http://schemas.microsoft.com/office/drawing/2014/main" id="{ED95DBAC-A2EC-4821-9147-A56590243F12}"/>
                </a:ext>
              </a:extLst>
            </p:cNvPr>
            <p:cNvSpPr/>
            <p:nvPr/>
          </p:nvSpPr>
          <p:spPr>
            <a:xfrm>
              <a:off x="11912787" y="252761"/>
              <a:ext cx="714375" cy="2390775"/>
            </a:xfrm>
            <a:custGeom>
              <a:avLst/>
              <a:gdLst>
                <a:gd name="connsiteX0" fmla="*/ 7144 w 714375"/>
                <a:gd name="connsiteY0" fmla="*/ 7144 h 2390775"/>
                <a:gd name="connsiteX1" fmla="*/ 714852 w 714375"/>
                <a:gd name="connsiteY1" fmla="*/ 7144 h 2390775"/>
                <a:gd name="connsiteX2" fmla="*/ 714852 w 714375"/>
                <a:gd name="connsiteY2" fmla="*/ 2383631 h 2390775"/>
                <a:gd name="connsiteX3" fmla="*/ 7144 w 714375"/>
                <a:gd name="connsiteY3" fmla="*/ 2383631 h 2390775"/>
              </a:gdLst>
              <a:ahLst/>
              <a:cxnLst>
                <a:cxn ang="0">
                  <a:pos x="connsiteX0" y="connsiteY0"/>
                </a:cxn>
                <a:cxn ang="0">
                  <a:pos x="connsiteX1" y="connsiteY1"/>
                </a:cxn>
                <a:cxn ang="0">
                  <a:pos x="connsiteX2" y="connsiteY2"/>
                </a:cxn>
                <a:cxn ang="0">
                  <a:pos x="connsiteX3" y="connsiteY3"/>
                </a:cxn>
              </a:cxnLst>
              <a:rect l="l" t="t" r="r" b="b"/>
              <a:pathLst>
                <a:path w="714375" h="2390775">
                  <a:moveTo>
                    <a:pt x="7144" y="7144"/>
                  </a:moveTo>
                  <a:lnTo>
                    <a:pt x="714852" y="7144"/>
                  </a:lnTo>
                  <a:lnTo>
                    <a:pt x="714852" y="2383631"/>
                  </a:lnTo>
                  <a:lnTo>
                    <a:pt x="7144" y="2383631"/>
                  </a:lnTo>
                  <a:close/>
                </a:path>
              </a:pathLst>
            </a:custGeom>
            <a:solidFill>
              <a:srgbClr val="006DB5"/>
            </a:solidFill>
            <a:ln w="9525" cap="flat">
              <a:noFill/>
              <a:prstDash val="solid"/>
              <a:miter/>
            </a:ln>
          </p:spPr>
          <p:txBody>
            <a:bodyPr rtlCol="0" anchor="ctr"/>
            <a:lstStyle/>
            <a:p>
              <a:endParaRPr lang="en-GB" sz="1200"/>
            </a:p>
          </p:txBody>
        </p:sp>
        <p:sp>
          <p:nvSpPr>
            <p:cNvPr id="52" name="Freeform: Shape 51">
              <a:extLst>
                <a:ext uri="{FF2B5EF4-FFF2-40B4-BE49-F238E27FC236}">
                  <a16:creationId xmlns:a16="http://schemas.microsoft.com/office/drawing/2014/main" id="{E06377E4-44C9-41F0-AADF-9D3FDA87FC45}"/>
                </a:ext>
              </a:extLst>
            </p:cNvPr>
            <p:cNvSpPr/>
            <p:nvPr/>
          </p:nvSpPr>
          <p:spPr>
            <a:xfrm>
              <a:off x="12973872" y="212756"/>
              <a:ext cx="2105025" cy="2466975"/>
            </a:xfrm>
            <a:custGeom>
              <a:avLst/>
              <a:gdLst>
                <a:gd name="connsiteX0" fmla="*/ 2039779 w 2105025"/>
                <a:gd name="connsiteY0" fmla="*/ 1379696 h 2466975"/>
                <a:gd name="connsiteX1" fmla="*/ 1858804 w 2105025"/>
                <a:gd name="connsiteY1" fmla="*/ 1169194 h 2466975"/>
                <a:gd name="connsiteX2" fmla="*/ 1577817 w 2105025"/>
                <a:gd name="connsiteY2" fmla="*/ 1024414 h 2466975"/>
                <a:gd name="connsiteX3" fmla="*/ 1214914 w 2105025"/>
                <a:gd name="connsiteY3" fmla="*/ 922496 h 2466975"/>
                <a:gd name="connsiteX4" fmla="*/ 1021556 w 2105025"/>
                <a:gd name="connsiteY4" fmla="*/ 872014 h 2466975"/>
                <a:gd name="connsiteX5" fmla="*/ 905352 w 2105025"/>
                <a:gd name="connsiteY5" fmla="*/ 825341 h 2466975"/>
                <a:gd name="connsiteX6" fmla="*/ 853917 w 2105025"/>
                <a:gd name="connsiteY6" fmla="*/ 782479 h 2466975"/>
                <a:gd name="connsiteX7" fmla="*/ 840581 w 2105025"/>
                <a:gd name="connsiteY7" fmla="*/ 730091 h 2466975"/>
                <a:gd name="connsiteX8" fmla="*/ 840581 w 2105025"/>
                <a:gd name="connsiteY8" fmla="*/ 723424 h 2466975"/>
                <a:gd name="connsiteX9" fmla="*/ 885349 w 2105025"/>
                <a:gd name="connsiteY9" fmla="*/ 643414 h 2466975"/>
                <a:gd name="connsiteX10" fmla="*/ 1039654 w 2105025"/>
                <a:gd name="connsiteY10" fmla="*/ 607219 h 2466975"/>
                <a:gd name="connsiteX11" fmla="*/ 1351122 w 2105025"/>
                <a:gd name="connsiteY11" fmla="*/ 663416 h 2466975"/>
                <a:gd name="connsiteX12" fmla="*/ 1668304 w 2105025"/>
                <a:gd name="connsiteY12" fmla="*/ 829151 h 2466975"/>
                <a:gd name="connsiteX13" fmla="*/ 1694022 w 2105025"/>
                <a:gd name="connsiteY13" fmla="*/ 847249 h 2466975"/>
                <a:gd name="connsiteX14" fmla="*/ 2050256 w 2105025"/>
                <a:gd name="connsiteY14" fmla="*/ 342424 h 2466975"/>
                <a:gd name="connsiteX15" fmla="*/ 2027397 w 2105025"/>
                <a:gd name="connsiteY15" fmla="*/ 323374 h 2466975"/>
                <a:gd name="connsiteX16" fmla="*/ 1595914 w 2105025"/>
                <a:gd name="connsiteY16" fmla="*/ 87154 h 2466975"/>
                <a:gd name="connsiteX17" fmla="*/ 1055847 w 2105025"/>
                <a:gd name="connsiteY17" fmla="*/ 7144 h 2466975"/>
                <a:gd name="connsiteX18" fmla="*/ 672942 w 2105025"/>
                <a:gd name="connsiteY18" fmla="*/ 63341 h 2466975"/>
                <a:gd name="connsiteX19" fmla="*/ 379572 w 2105025"/>
                <a:gd name="connsiteY19" fmla="*/ 222409 h 2466975"/>
                <a:gd name="connsiteX20" fmla="*/ 192881 w 2105025"/>
                <a:gd name="connsiteY20" fmla="*/ 468154 h 2466975"/>
                <a:gd name="connsiteX21" fmla="*/ 129064 w 2105025"/>
                <a:gd name="connsiteY21" fmla="*/ 777716 h 2466975"/>
                <a:gd name="connsiteX22" fmla="*/ 129064 w 2105025"/>
                <a:gd name="connsiteY22" fmla="*/ 784384 h 2466975"/>
                <a:gd name="connsiteX23" fmla="*/ 200502 w 2105025"/>
                <a:gd name="connsiteY23" fmla="*/ 1098709 h 2466975"/>
                <a:gd name="connsiteX24" fmla="*/ 395764 w 2105025"/>
                <a:gd name="connsiteY24" fmla="*/ 1310164 h 2466975"/>
                <a:gd name="connsiteX25" fmla="*/ 679610 w 2105025"/>
                <a:gd name="connsiteY25" fmla="*/ 1446371 h 2466975"/>
                <a:gd name="connsiteX26" fmla="*/ 1026319 w 2105025"/>
                <a:gd name="connsiteY26" fmla="*/ 1541621 h 2466975"/>
                <a:gd name="connsiteX27" fmla="*/ 1216819 w 2105025"/>
                <a:gd name="connsiteY27" fmla="*/ 1592104 h 2466975"/>
                <a:gd name="connsiteX28" fmla="*/ 1329214 w 2105025"/>
                <a:gd name="connsiteY28" fmla="*/ 1640681 h 2466975"/>
                <a:gd name="connsiteX29" fmla="*/ 1378744 w 2105025"/>
                <a:gd name="connsiteY29" fmla="*/ 1683544 h 2466975"/>
                <a:gd name="connsiteX30" fmla="*/ 1391127 w 2105025"/>
                <a:gd name="connsiteY30" fmla="*/ 1732121 h 2466975"/>
                <a:gd name="connsiteX31" fmla="*/ 1391127 w 2105025"/>
                <a:gd name="connsiteY31" fmla="*/ 1738789 h 2466975"/>
                <a:gd name="connsiteX32" fmla="*/ 1338739 w 2105025"/>
                <a:gd name="connsiteY32" fmla="*/ 1828324 h 2466975"/>
                <a:gd name="connsiteX33" fmla="*/ 1158717 w 2105025"/>
                <a:gd name="connsiteY33" fmla="*/ 1864519 h 2466975"/>
                <a:gd name="connsiteX34" fmla="*/ 428149 w 2105025"/>
                <a:gd name="connsiteY34" fmla="*/ 1594009 h 2466975"/>
                <a:gd name="connsiteX35" fmla="*/ 403385 w 2105025"/>
                <a:gd name="connsiteY35" fmla="*/ 1574959 h 2466975"/>
                <a:gd name="connsiteX36" fmla="*/ 7144 w 2105025"/>
                <a:gd name="connsiteY36" fmla="*/ 2049304 h 2466975"/>
                <a:gd name="connsiteX37" fmla="*/ 30004 w 2105025"/>
                <a:gd name="connsiteY37" fmla="*/ 2070259 h 2466975"/>
                <a:gd name="connsiteX38" fmla="*/ 534829 w 2105025"/>
                <a:gd name="connsiteY38" fmla="*/ 2365534 h 2466975"/>
                <a:gd name="connsiteX39" fmla="*/ 1134904 w 2105025"/>
                <a:gd name="connsiteY39" fmla="*/ 2463641 h 2466975"/>
                <a:gd name="connsiteX40" fmla="*/ 1527335 w 2105025"/>
                <a:gd name="connsiteY40" fmla="*/ 2411254 h 2466975"/>
                <a:gd name="connsiteX41" fmla="*/ 1832135 w 2105025"/>
                <a:gd name="connsiteY41" fmla="*/ 2256949 h 2466975"/>
                <a:gd name="connsiteX42" fmla="*/ 2031206 w 2105025"/>
                <a:gd name="connsiteY42" fmla="*/ 2010251 h 2466975"/>
                <a:gd name="connsiteX43" fmla="*/ 2102644 w 2105025"/>
                <a:gd name="connsiteY43" fmla="*/ 1679734 h 2466975"/>
                <a:gd name="connsiteX44" fmla="*/ 2102644 w 2105025"/>
                <a:gd name="connsiteY44" fmla="*/ 1673066 h 2466975"/>
                <a:gd name="connsiteX45" fmla="*/ 2039779 w 2105025"/>
                <a:gd name="connsiteY45" fmla="*/ 1379696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025" h="2466975">
                  <a:moveTo>
                    <a:pt x="2039779" y="1379696"/>
                  </a:moveTo>
                  <a:cubicBezTo>
                    <a:pt x="1997869" y="1297781"/>
                    <a:pt x="1936910" y="1226344"/>
                    <a:pt x="1858804" y="1169194"/>
                  </a:cubicBezTo>
                  <a:cubicBezTo>
                    <a:pt x="1781652" y="1112996"/>
                    <a:pt x="1687354" y="1064419"/>
                    <a:pt x="1577817" y="1024414"/>
                  </a:cubicBezTo>
                  <a:cubicBezTo>
                    <a:pt x="1470185" y="985361"/>
                    <a:pt x="1348264" y="951071"/>
                    <a:pt x="1214914" y="922496"/>
                  </a:cubicBezTo>
                  <a:cubicBezTo>
                    <a:pt x="1136810" y="905351"/>
                    <a:pt x="1072039" y="888206"/>
                    <a:pt x="1021556" y="872014"/>
                  </a:cubicBezTo>
                  <a:cubicBezTo>
                    <a:pt x="972027" y="855821"/>
                    <a:pt x="932974" y="840581"/>
                    <a:pt x="905352" y="825341"/>
                  </a:cubicBezTo>
                  <a:cubicBezTo>
                    <a:pt x="880587" y="812006"/>
                    <a:pt x="863442" y="796766"/>
                    <a:pt x="853917" y="782479"/>
                  </a:cubicBezTo>
                  <a:cubicBezTo>
                    <a:pt x="844392" y="768191"/>
                    <a:pt x="840581" y="750094"/>
                    <a:pt x="840581" y="730091"/>
                  </a:cubicBezTo>
                  <a:lnTo>
                    <a:pt x="840581" y="723424"/>
                  </a:lnTo>
                  <a:cubicBezTo>
                    <a:pt x="840581" y="691991"/>
                    <a:pt x="854869" y="666274"/>
                    <a:pt x="885349" y="643414"/>
                  </a:cubicBezTo>
                  <a:cubicBezTo>
                    <a:pt x="917735" y="619601"/>
                    <a:pt x="970122" y="607219"/>
                    <a:pt x="1039654" y="607219"/>
                  </a:cubicBezTo>
                  <a:cubicBezTo>
                    <a:pt x="1138714" y="607219"/>
                    <a:pt x="1243489" y="626269"/>
                    <a:pt x="1351122" y="663416"/>
                  </a:cubicBezTo>
                  <a:cubicBezTo>
                    <a:pt x="1458754" y="700564"/>
                    <a:pt x="1565435" y="756761"/>
                    <a:pt x="1668304" y="829151"/>
                  </a:cubicBezTo>
                  <a:lnTo>
                    <a:pt x="1694022" y="847249"/>
                  </a:lnTo>
                  <a:lnTo>
                    <a:pt x="2050256" y="342424"/>
                  </a:lnTo>
                  <a:lnTo>
                    <a:pt x="2027397" y="323374"/>
                  </a:lnTo>
                  <a:cubicBezTo>
                    <a:pt x="1899762" y="219551"/>
                    <a:pt x="1754029" y="139541"/>
                    <a:pt x="1595914" y="87154"/>
                  </a:cubicBezTo>
                  <a:cubicBezTo>
                    <a:pt x="1437800" y="33814"/>
                    <a:pt x="1255872" y="7144"/>
                    <a:pt x="1055847" y="7144"/>
                  </a:cubicBezTo>
                  <a:cubicBezTo>
                    <a:pt x="914877" y="7144"/>
                    <a:pt x="785337" y="26194"/>
                    <a:pt x="672942" y="63341"/>
                  </a:cubicBezTo>
                  <a:cubicBezTo>
                    <a:pt x="559594" y="100489"/>
                    <a:pt x="460535" y="154781"/>
                    <a:pt x="379572" y="222409"/>
                  </a:cubicBezTo>
                  <a:cubicBezTo>
                    <a:pt x="297656" y="290989"/>
                    <a:pt x="234791" y="373856"/>
                    <a:pt x="192881" y="468154"/>
                  </a:cubicBezTo>
                  <a:cubicBezTo>
                    <a:pt x="150019" y="561499"/>
                    <a:pt x="129064" y="666274"/>
                    <a:pt x="129064" y="777716"/>
                  </a:cubicBezTo>
                  <a:lnTo>
                    <a:pt x="129064" y="784384"/>
                  </a:lnTo>
                  <a:cubicBezTo>
                    <a:pt x="129064" y="908209"/>
                    <a:pt x="152877" y="1013936"/>
                    <a:pt x="200502" y="1098709"/>
                  </a:cubicBezTo>
                  <a:cubicBezTo>
                    <a:pt x="248127" y="1182529"/>
                    <a:pt x="313849" y="1253966"/>
                    <a:pt x="395764" y="1310164"/>
                  </a:cubicBezTo>
                  <a:cubicBezTo>
                    <a:pt x="475774" y="1365409"/>
                    <a:pt x="571977" y="1411129"/>
                    <a:pt x="679610" y="1446371"/>
                  </a:cubicBezTo>
                  <a:cubicBezTo>
                    <a:pt x="786289" y="1480661"/>
                    <a:pt x="902494" y="1512094"/>
                    <a:pt x="1026319" y="1541621"/>
                  </a:cubicBezTo>
                  <a:cubicBezTo>
                    <a:pt x="1104425" y="1558766"/>
                    <a:pt x="1168242" y="1575911"/>
                    <a:pt x="1216819" y="1592104"/>
                  </a:cubicBezTo>
                  <a:cubicBezTo>
                    <a:pt x="1264444" y="1607344"/>
                    <a:pt x="1301592" y="1624489"/>
                    <a:pt x="1329214" y="1640681"/>
                  </a:cubicBezTo>
                  <a:cubicBezTo>
                    <a:pt x="1353979" y="1654969"/>
                    <a:pt x="1371125" y="1670209"/>
                    <a:pt x="1378744" y="1683544"/>
                  </a:cubicBezTo>
                  <a:cubicBezTo>
                    <a:pt x="1387317" y="1697831"/>
                    <a:pt x="1391127" y="1713071"/>
                    <a:pt x="1391127" y="1732121"/>
                  </a:cubicBezTo>
                  <a:lnTo>
                    <a:pt x="1391127" y="1738789"/>
                  </a:lnTo>
                  <a:cubicBezTo>
                    <a:pt x="1391127" y="1778794"/>
                    <a:pt x="1373981" y="1807369"/>
                    <a:pt x="1338739" y="1828324"/>
                  </a:cubicBezTo>
                  <a:cubicBezTo>
                    <a:pt x="1298735" y="1852136"/>
                    <a:pt x="1238727" y="1864519"/>
                    <a:pt x="1158717" y="1864519"/>
                  </a:cubicBezTo>
                  <a:cubicBezTo>
                    <a:pt x="898685" y="1864519"/>
                    <a:pt x="652939" y="1773079"/>
                    <a:pt x="428149" y="1594009"/>
                  </a:cubicBezTo>
                  <a:lnTo>
                    <a:pt x="403385" y="1574959"/>
                  </a:lnTo>
                  <a:lnTo>
                    <a:pt x="7144" y="2049304"/>
                  </a:lnTo>
                  <a:lnTo>
                    <a:pt x="30004" y="2070259"/>
                  </a:lnTo>
                  <a:cubicBezTo>
                    <a:pt x="175737" y="2200751"/>
                    <a:pt x="345281" y="2300764"/>
                    <a:pt x="534829" y="2365534"/>
                  </a:cubicBezTo>
                  <a:cubicBezTo>
                    <a:pt x="723424" y="2430304"/>
                    <a:pt x="925354" y="2463641"/>
                    <a:pt x="1134904" y="2463641"/>
                  </a:cubicBezTo>
                  <a:cubicBezTo>
                    <a:pt x="1278731" y="2463641"/>
                    <a:pt x="1410177" y="2445544"/>
                    <a:pt x="1527335" y="2411254"/>
                  </a:cubicBezTo>
                  <a:cubicBezTo>
                    <a:pt x="1645444" y="2376011"/>
                    <a:pt x="1748314" y="2324576"/>
                    <a:pt x="1832135" y="2256949"/>
                  </a:cubicBezTo>
                  <a:cubicBezTo>
                    <a:pt x="1916906" y="2189321"/>
                    <a:pt x="1983581" y="2106454"/>
                    <a:pt x="2031206" y="2010251"/>
                  </a:cubicBezTo>
                  <a:cubicBezTo>
                    <a:pt x="2077879" y="1914049"/>
                    <a:pt x="2102644" y="1802606"/>
                    <a:pt x="2102644" y="1679734"/>
                  </a:cubicBezTo>
                  <a:lnTo>
                    <a:pt x="2102644" y="1673066"/>
                  </a:lnTo>
                  <a:cubicBezTo>
                    <a:pt x="2102644" y="1560671"/>
                    <a:pt x="2080737" y="1461611"/>
                    <a:pt x="2039779" y="1379696"/>
                  </a:cubicBezTo>
                </a:path>
              </a:pathLst>
            </a:custGeom>
            <a:solidFill>
              <a:srgbClr val="006DB5"/>
            </a:solidFill>
            <a:ln w="9525" cap="flat">
              <a:noFill/>
              <a:prstDash val="solid"/>
              <a:miter/>
            </a:ln>
          </p:spPr>
          <p:txBody>
            <a:bodyPr rtlCol="0" anchor="ctr"/>
            <a:lstStyle/>
            <a:p>
              <a:endParaRPr lang="en-GB" sz="1200"/>
            </a:p>
          </p:txBody>
        </p:sp>
      </p:grpSp>
      <p:grpSp>
        <p:nvGrpSpPr>
          <p:cNvPr id="89" name="Group 88">
            <a:extLst>
              <a:ext uri="{FF2B5EF4-FFF2-40B4-BE49-F238E27FC236}">
                <a16:creationId xmlns:a16="http://schemas.microsoft.com/office/drawing/2014/main" id="{B3C88E82-E377-4E57-93B0-28B0C5115D20}"/>
              </a:ext>
            </a:extLst>
          </p:cNvPr>
          <p:cNvGrpSpPr>
            <a:grpSpLocks noChangeAspect="1"/>
          </p:cNvGrpSpPr>
          <p:nvPr userDrawn="1"/>
        </p:nvGrpSpPr>
        <p:grpSpPr>
          <a:xfrm>
            <a:off x="9105901" y="5429250"/>
            <a:ext cx="2163127" cy="965962"/>
            <a:chOff x="4767852" y="3131899"/>
            <a:chExt cx="7610475" cy="3398520"/>
          </a:xfrm>
        </p:grpSpPr>
        <p:sp>
          <p:nvSpPr>
            <p:cNvPr id="90" name="Freeform: Shape 89">
              <a:extLst>
                <a:ext uri="{FF2B5EF4-FFF2-40B4-BE49-F238E27FC236}">
                  <a16:creationId xmlns:a16="http://schemas.microsoft.com/office/drawing/2014/main" id="{D4EDAC09-5A28-4F81-8030-84BD30DB67EA}"/>
                </a:ext>
              </a:extLst>
            </p:cNvPr>
            <p:cNvSpPr/>
            <p:nvPr/>
          </p:nvSpPr>
          <p:spPr>
            <a:xfrm>
              <a:off x="6193744" y="6076077"/>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1" name="Freeform: Shape 90">
              <a:extLst>
                <a:ext uri="{FF2B5EF4-FFF2-40B4-BE49-F238E27FC236}">
                  <a16:creationId xmlns:a16="http://schemas.microsoft.com/office/drawing/2014/main" id="{7D275E3C-0890-4059-9942-5EF09EE83897}"/>
                </a:ext>
              </a:extLst>
            </p:cNvPr>
            <p:cNvSpPr/>
            <p:nvPr/>
          </p:nvSpPr>
          <p:spPr>
            <a:xfrm>
              <a:off x="6679519" y="6076077"/>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6709"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2" name="Freeform: Shape 91">
              <a:extLst>
                <a:ext uri="{FF2B5EF4-FFF2-40B4-BE49-F238E27FC236}">
                  <a16:creationId xmlns:a16="http://schemas.microsoft.com/office/drawing/2014/main" id="{3CFA5964-62F7-464C-9546-113E798C0092}"/>
                </a:ext>
              </a:extLst>
            </p:cNvPr>
            <p:cNvSpPr/>
            <p:nvPr/>
          </p:nvSpPr>
          <p:spPr>
            <a:xfrm>
              <a:off x="7164342" y="6076077"/>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3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8" y="192881"/>
                  </a:cubicBezTo>
                  <a:cubicBezTo>
                    <a:pt x="355759" y="170022"/>
                    <a:pt x="359569" y="153829"/>
                    <a:pt x="361473" y="146209"/>
                  </a:cubicBezTo>
                  <a:lnTo>
                    <a:pt x="398621" y="9049"/>
                  </a:lnTo>
                  <a:lnTo>
                    <a:pt x="481489" y="9049"/>
                  </a:lnTo>
                  <a:lnTo>
                    <a:pt x="391953"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93" name="Freeform: Shape 92">
              <a:extLst>
                <a:ext uri="{FF2B5EF4-FFF2-40B4-BE49-F238E27FC236}">
                  <a16:creationId xmlns:a16="http://schemas.microsoft.com/office/drawing/2014/main" id="{B18DAC53-8450-49EB-8829-86D14639C11F}"/>
                </a:ext>
              </a:extLst>
            </p:cNvPr>
            <p:cNvSpPr/>
            <p:nvPr/>
          </p:nvSpPr>
          <p:spPr>
            <a:xfrm>
              <a:off x="7675834" y="6298962"/>
              <a:ext cx="104775" cy="104775"/>
            </a:xfrm>
            <a:custGeom>
              <a:avLst/>
              <a:gdLst>
                <a:gd name="connsiteX0" fmla="*/ 7144 w 104775"/>
                <a:gd name="connsiteY0" fmla="*/ 54769 h 104775"/>
                <a:gd name="connsiteX1" fmla="*/ 19527 w 104775"/>
                <a:gd name="connsiteY1" fmla="*/ 19526 h 104775"/>
                <a:gd name="connsiteX2" fmla="*/ 55722 w 104775"/>
                <a:gd name="connsiteY2" fmla="*/ 7144 h 104775"/>
                <a:gd name="connsiteX3" fmla="*/ 90964 w 104775"/>
                <a:gd name="connsiteY3" fmla="*/ 19526 h 104775"/>
                <a:gd name="connsiteX4" fmla="*/ 103347 w 104775"/>
                <a:gd name="connsiteY4" fmla="*/ 54769 h 104775"/>
                <a:gd name="connsiteX5" fmla="*/ 90964 w 104775"/>
                <a:gd name="connsiteY5" fmla="*/ 89059 h 104775"/>
                <a:gd name="connsiteX6" fmla="*/ 55722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9" y="11906"/>
                    <a:pt x="39529" y="7144"/>
                    <a:pt x="55722" y="7144"/>
                  </a:cubicBezTo>
                  <a:cubicBezTo>
                    <a:pt x="70961" y="7144"/>
                    <a:pt x="83344" y="10954"/>
                    <a:pt x="90964" y="19526"/>
                  </a:cubicBezTo>
                  <a:cubicBezTo>
                    <a:pt x="99536" y="28099"/>
                    <a:pt x="103347" y="39529"/>
                    <a:pt x="103347" y="54769"/>
                  </a:cubicBezTo>
                  <a:cubicBezTo>
                    <a:pt x="103347" y="69056"/>
                    <a:pt x="99536" y="80486"/>
                    <a:pt x="90964" y="89059"/>
                  </a:cubicBezTo>
                  <a:cubicBezTo>
                    <a:pt x="82391" y="97631"/>
                    <a:pt x="70961" y="101441"/>
                    <a:pt x="55722" y="101441"/>
                  </a:cubicBezTo>
                  <a:cubicBezTo>
                    <a:pt x="40481" y="101441"/>
                    <a:pt x="28099"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94" name="Freeform: Shape 93">
              <a:extLst>
                <a:ext uri="{FF2B5EF4-FFF2-40B4-BE49-F238E27FC236}">
                  <a16:creationId xmlns:a16="http://schemas.microsoft.com/office/drawing/2014/main" id="{F4F63F10-F34E-4F61-AD43-91B7D0B8D5B8}"/>
                </a:ext>
              </a:extLst>
            </p:cNvPr>
            <p:cNvSpPr/>
            <p:nvPr/>
          </p:nvSpPr>
          <p:spPr>
            <a:xfrm>
              <a:off x="7849189" y="6071314"/>
              <a:ext cx="295275" cy="457200"/>
            </a:xfrm>
            <a:custGeom>
              <a:avLst/>
              <a:gdLst>
                <a:gd name="connsiteX0" fmla="*/ 152876 w 295275"/>
                <a:gd name="connsiteY0" fmla="*/ 74772 h 457200"/>
                <a:gd name="connsiteX1" fmla="*/ 107156 w 295275"/>
                <a:gd name="connsiteY1" fmla="*/ 93822 h 457200"/>
                <a:gd name="connsiteX2" fmla="*/ 91916 w 295275"/>
                <a:gd name="connsiteY2" fmla="*/ 157639 h 457200"/>
                <a:gd name="connsiteX3" fmla="*/ 91916 w 295275"/>
                <a:gd name="connsiteY3" fmla="*/ 167164 h 457200"/>
                <a:gd name="connsiteX4" fmla="*/ 107156 w 295275"/>
                <a:gd name="connsiteY4" fmla="*/ 238602 h 457200"/>
                <a:gd name="connsiteX5" fmla="*/ 153829 w 295275"/>
                <a:gd name="connsiteY5" fmla="*/ 260509 h 457200"/>
                <a:gd name="connsiteX6" fmla="*/ 210979 w 295275"/>
                <a:gd name="connsiteY6" fmla="*/ 167164 h 457200"/>
                <a:gd name="connsiteX7" fmla="*/ 196691 w 295275"/>
                <a:gd name="connsiteY7" fmla="*/ 98584 h 457200"/>
                <a:gd name="connsiteX8" fmla="*/ 152876 w 295275"/>
                <a:gd name="connsiteY8" fmla="*/ 74772 h 457200"/>
                <a:gd name="connsiteX9" fmla="*/ 177641 w 295275"/>
                <a:gd name="connsiteY9" fmla="*/ 328136 h 457200"/>
                <a:gd name="connsiteX10" fmla="*/ 91916 w 295275"/>
                <a:gd name="connsiteY10" fmla="*/ 288131 h 457200"/>
                <a:gd name="connsiteX11" fmla="*/ 87154 w 295275"/>
                <a:gd name="connsiteY11" fmla="*/ 288131 h 457200"/>
                <a:gd name="connsiteX12" fmla="*/ 91916 w 295275"/>
                <a:gd name="connsiteY12" fmla="*/ 332899 h 457200"/>
                <a:gd name="connsiteX13" fmla="*/ 91916 w 295275"/>
                <a:gd name="connsiteY13" fmla="*/ 458629 h 457200"/>
                <a:gd name="connsiteX14" fmla="*/ 7144 w 295275"/>
                <a:gd name="connsiteY14" fmla="*/ 458629 h 457200"/>
                <a:gd name="connsiteX15" fmla="*/ 7144 w 295275"/>
                <a:gd name="connsiteY15" fmla="*/ 12859 h 457200"/>
                <a:gd name="connsiteX16" fmla="*/ 75724 w 295275"/>
                <a:gd name="connsiteY16" fmla="*/ 12859 h 457200"/>
                <a:gd name="connsiteX17" fmla="*/ 88106 w 295275"/>
                <a:gd name="connsiteY17" fmla="*/ 52864 h 457200"/>
                <a:gd name="connsiteX18" fmla="*/ 91916 w 295275"/>
                <a:gd name="connsiteY18" fmla="*/ 52864 h 457200"/>
                <a:gd name="connsiteX19" fmla="*/ 179547 w 295275"/>
                <a:gd name="connsiteY19" fmla="*/ 7144 h 457200"/>
                <a:gd name="connsiteX20" fmla="*/ 265272 w 295275"/>
                <a:gd name="connsiteY20" fmla="*/ 49054 h 457200"/>
                <a:gd name="connsiteX21" fmla="*/ 296704 w 295275"/>
                <a:gd name="connsiteY21" fmla="*/ 167164 h 457200"/>
                <a:gd name="connsiteX22" fmla="*/ 282416 w 295275"/>
                <a:gd name="connsiteY22" fmla="*/ 252889 h 457200"/>
                <a:gd name="connsiteX23" fmla="*/ 241459 w 295275"/>
                <a:gd name="connsiteY23" fmla="*/ 308134 h 457200"/>
                <a:gd name="connsiteX24" fmla="*/ 177641 w 295275"/>
                <a:gd name="connsiteY24" fmla="*/ 32813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457200">
                  <a:moveTo>
                    <a:pt x="152876" y="74772"/>
                  </a:moveTo>
                  <a:cubicBezTo>
                    <a:pt x="131922" y="74772"/>
                    <a:pt x="116681" y="81439"/>
                    <a:pt x="107156" y="93822"/>
                  </a:cubicBezTo>
                  <a:cubicBezTo>
                    <a:pt x="97631" y="106204"/>
                    <a:pt x="92869" y="128111"/>
                    <a:pt x="91916" y="157639"/>
                  </a:cubicBezTo>
                  <a:lnTo>
                    <a:pt x="91916" y="167164"/>
                  </a:lnTo>
                  <a:cubicBezTo>
                    <a:pt x="91916" y="200502"/>
                    <a:pt x="96679" y="224314"/>
                    <a:pt x="107156" y="238602"/>
                  </a:cubicBezTo>
                  <a:cubicBezTo>
                    <a:pt x="116681" y="252889"/>
                    <a:pt x="132874" y="260509"/>
                    <a:pt x="153829" y="260509"/>
                  </a:cubicBezTo>
                  <a:cubicBezTo>
                    <a:pt x="191929" y="260509"/>
                    <a:pt x="210979" y="229077"/>
                    <a:pt x="210979" y="167164"/>
                  </a:cubicBezTo>
                  <a:cubicBezTo>
                    <a:pt x="210979" y="136684"/>
                    <a:pt x="206216" y="113824"/>
                    <a:pt x="196691" y="98584"/>
                  </a:cubicBezTo>
                  <a:cubicBezTo>
                    <a:pt x="187166" y="82391"/>
                    <a:pt x="172879" y="74772"/>
                    <a:pt x="152876" y="74772"/>
                  </a:cubicBezTo>
                  <a:moveTo>
                    <a:pt x="177641" y="328136"/>
                  </a:moveTo>
                  <a:cubicBezTo>
                    <a:pt x="141447" y="328136"/>
                    <a:pt x="112872" y="314802"/>
                    <a:pt x="91916" y="288131"/>
                  </a:cubicBezTo>
                  <a:lnTo>
                    <a:pt x="87154" y="288131"/>
                  </a:lnTo>
                  <a:cubicBezTo>
                    <a:pt x="90011" y="313849"/>
                    <a:pt x="91916" y="329089"/>
                    <a:pt x="91916" y="332899"/>
                  </a:cubicBezTo>
                  <a:lnTo>
                    <a:pt x="91916" y="458629"/>
                  </a:lnTo>
                  <a:lnTo>
                    <a:pt x="7144" y="458629"/>
                  </a:lnTo>
                  <a:lnTo>
                    <a:pt x="7144" y="12859"/>
                  </a:lnTo>
                  <a:lnTo>
                    <a:pt x="75724" y="12859"/>
                  </a:lnTo>
                  <a:lnTo>
                    <a:pt x="88106" y="52864"/>
                  </a:lnTo>
                  <a:lnTo>
                    <a:pt x="91916" y="52864"/>
                  </a:lnTo>
                  <a:cubicBezTo>
                    <a:pt x="111919" y="22384"/>
                    <a:pt x="140494" y="7144"/>
                    <a:pt x="179547" y="7144"/>
                  </a:cubicBezTo>
                  <a:cubicBezTo>
                    <a:pt x="215741" y="7144"/>
                    <a:pt x="244316" y="21431"/>
                    <a:pt x="265272" y="49054"/>
                  </a:cubicBezTo>
                  <a:cubicBezTo>
                    <a:pt x="286226" y="77629"/>
                    <a:pt x="296704" y="116681"/>
                    <a:pt x="296704" y="167164"/>
                  </a:cubicBezTo>
                  <a:cubicBezTo>
                    <a:pt x="296704" y="200502"/>
                    <a:pt x="291941" y="229077"/>
                    <a:pt x="282416" y="252889"/>
                  </a:cubicBezTo>
                  <a:cubicBezTo>
                    <a:pt x="272891" y="277654"/>
                    <a:pt x="258604" y="295752"/>
                    <a:pt x="241459" y="308134"/>
                  </a:cubicBezTo>
                  <a:cubicBezTo>
                    <a:pt x="223361" y="321469"/>
                    <a:pt x="202406" y="328136"/>
                    <a:pt x="177641" y="328136"/>
                  </a:cubicBezTo>
                </a:path>
              </a:pathLst>
            </a:custGeom>
            <a:solidFill>
              <a:srgbClr val="414143"/>
            </a:solidFill>
            <a:ln w="9525" cap="flat">
              <a:noFill/>
              <a:prstDash val="solid"/>
              <a:miter/>
            </a:ln>
          </p:spPr>
          <p:txBody>
            <a:bodyPr rtlCol="0" anchor="ctr"/>
            <a:lstStyle/>
            <a:p>
              <a:endParaRPr lang="en-GB" sz="1200"/>
            </a:p>
          </p:txBody>
        </p:sp>
        <p:sp>
          <p:nvSpPr>
            <p:cNvPr id="95" name="Freeform: Shape 94">
              <a:extLst>
                <a:ext uri="{FF2B5EF4-FFF2-40B4-BE49-F238E27FC236}">
                  <a16:creationId xmlns:a16="http://schemas.microsoft.com/office/drawing/2014/main" id="{718C333A-8252-49EF-8E68-20B02881EF3E}"/>
                </a:ext>
              </a:extLst>
            </p:cNvPr>
            <p:cNvSpPr/>
            <p:nvPr/>
          </p:nvSpPr>
          <p:spPr>
            <a:xfrm>
              <a:off x="8189232" y="6071314"/>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4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9 w 314325"/>
                <a:gd name="connsiteY15" fmla="*/ 49054 h 333375"/>
                <a:gd name="connsiteX16" fmla="*/ 158591 w 314325"/>
                <a:gd name="connsiteY16" fmla="*/ 7144 h 333375"/>
                <a:gd name="connsiteX17" fmla="*/ 237649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9"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9" y="75724"/>
                    <a:pt x="158591" y="75724"/>
                  </a:cubicBezTo>
                  <a:cubicBezTo>
                    <a:pt x="135731" y="75724"/>
                    <a:pt x="119539" y="83344"/>
                    <a:pt x="110014" y="98584"/>
                  </a:cubicBezTo>
                  <a:cubicBezTo>
                    <a:pt x="98584" y="112872"/>
                    <a:pt x="93821" y="136684"/>
                    <a:pt x="93821" y="167164"/>
                  </a:cubicBezTo>
                  <a:moveTo>
                    <a:pt x="308134" y="167164"/>
                  </a:moveTo>
                  <a:cubicBezTo>
                    <a:pt x="308134" y="217647"/>
                    <a:pt x="294799" y="256699"/>
                    <a:pt x="268129" y="285274"/>
                  </a:cubicBezTo>
                  <a:cubicBezTo>
                    <a:pt x="241459" y="313849"/>
                    <a:pt x="204311" y="328136"/>
                    <a:pt x="156686" y="328136"/>
                  </a:cubicBezTo>
                  <a:cubicBezTo>
                    <a:pt x="127159" y="328136"/>
                    <a:pt x="100489" y="321469"/>
                    <a:pt x="77629" y="309086"/>
                  </a:cubicBezTo>
                  <a:cubicBezTo>
                    <a:pt x="54769" y="295752"/>
                    <a:pt x="37624" y="277654"/>
                    <a:pt x="25241" y="252889"/>
                  </a:cubicBezTo>
                  <a:cubicBezTo>
                    <a:pt x="12859" y="228124"/>
                    <a:pt x="7144" y="200502"/>
                    <a:pt x="7144" y="167164"/>
                  </a:cubicBezTo>
                  <a:cubicBezTo>
                    <a:pt x="7144" y="116681"/>
                    <a:pt x="20479" y="77629"/>
                    <a:pt x="47149" y="49054"/>
                  </a:cubicBezTo>
                  <a:cubicBezTo>
                    <a:pt x="73819" y="21431"/>
                    <a:pt x="110966" y="7144"/>
                    <a:pt x="158591" y="7144"/>
                  </a:cubicBezTo>
                  <a:cubicBezTo>
                    <a:pt x="188119" y="7144"/>
                    <a:pt x="214789" y="13811"/>
                    <a:pt x="237649" y="26194"/>
                  </a:cubicBezTo>
                  <a:cubicBezTo>
                    <a:pt x="260509" y="39529"/>
                    <a:pt x="277654" y="57627"/>
                    <a:pt x="290036" y="81439"/>
                  </a:cubicBezTo>
                  <a:cubicBezTo>
                    <a:pt x="301466"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96" name="Freeform: Shape 95">
              <a:extLst>
                <a:ext uri="{FF2B5EF4-FFF2-40B4-BE49-F238E27FC236}">
                  <a16:creationId xmlns:a16="http://schemas.microsoft.com/office/drawing/2014/main" id="{966339FC-21B5-4705-BB03-6F1D8D29CD2E}"/>
                </a:ext>
              </a:extLst>
            </p:cNvPr>
            <p:cNvSpPr/>
            <p:nvPr/>
          </p:nvSpPr>
          <p:spPr>
            <a:xfrm>
              <a:off x="8559754" y="5956062"/>
              <a:ext cx="95250" cy="438150"/>
            </a:xfrm>
            <a:custGeom>
              <a:avLst/>
              <a:gdLst>
                <a:gd name="connsiteX0" fmla="*/ 7144 w 95250"/>
                <a:gd name="connsiteY0" fmla="*/ 7144 h 438150"/>
                <a:gd name="connsiteX1" fmla="*/ 91917 w 95250"/>
                <a:gd name="connsiteY1" fmla="*/ 7144 h 438150"/>
                <a:gd name="connsiteX2" fmla="*/ 91917 w 95250"/>
                <a:gd name="connsiteY2" fmla="*/ 437674 h 438150"/>
                <a:gd name="connsiteX3" fmla="*/ 7144 w 95250"/>
                <a:gd name="connsiteY3" fmla="*/ 437674 h 438150"/>
              </a:gdLst>
              <a:ahLst/>
              <a:cxnLst>
                <a:cxn ang="0">
                  <a:pos x="connsiteX0" y="connsiteY0"/>
                </a:cxn>
                <a:cxn ang="0">
                  <a:pos x="connsiteX1" y="connsiteY1"/>
                </a:cxn>
                <a:cxn ang="0">
                  <a:pos x="connsiteX2" y="connsiteY2"/>
                </a:cxn>
                <a:cxn ang="0">
                  <a:pos x="connsiteX3" y="connsiteY3"/>
                </a:cxn>
              </a:cxnLst>
              <a:rect l="l" t="t" r="r" b="b"/>
              <a:pathLst>
                <a:path w="95250" h="438150">
                  <a:moveTo>
                    <a:pt x="7144" y="7144"/>
                  </a:moveTo>
                  <a:lnTo>
                    <a:pt x="91917" y="7144"/>
                  </a:lnTo>
                  <a:lnTo>
                    <a:pt x="91917" y="437674"/>
                  </a:lnTo>
                  <a:lnTo>
                    <a:pt x="7144" y="437674"/>
                  </a:lnTo>
                  <a:close/>
                </a:path>
              </a:pathLst>
            </a:custGeom>
            <a:solidFill>
              <a:srgbClr val="414143"/>
            </a:solidFill>
            <a:ln w="9525" cap="flat">
              <a:noFill/>
              <a:prstDash val="solid"/>
              <a:miter/>
            </a:ln>
          </p:spPr>
          <p:txBody>
            <a:bodyPr rtlCol="0" anchor="ctr"/>
            <a:lstStyle/>
            <a:p>
              <a:endParaRPr lang="en-GB" sz="1200"/>
            </a:p>
          </p:txBody>
        </p:sp>
        <p:sp>
          <p:nvSpPr>
            <p:cNvPr id="97" name="Freeform: Shape 96">
              <a:extLst>
                <a:ext uri="{FF2B5EF4-FFF2-40B4-BE49-F238E27FC236}">
                  <a16:creationId xmlns:a16="http://schemas.microsoft.com/office/drawing/2014/main" id="{E570FE4A-44FF-4FA1-94C2-619EE8B6DDFC}"/>
                </a:ext>
              </a:extLst>
            </p:cNvPr>
            <p:cNvSpPr/>
            <p:nvPr/>
          </p:nvSpPr>
          <p:spPr>
            <a:xfrm>
              <a:off x="8729299" y="5956062"/>
              <a:ext cx="104775" cy="438150"/>
            </a:xfrm>
            <a:custGeom>
              <a:avLst/>
              <a:gdLst>
                <a:gd name="connsiteX0" fmla="*/ 95726 w 104775"/>
                <a:gd name="connsiteY0" fmla="*/ 437674 h 438150"/>
                <a:gd name="connsiteX1" fmla="*/ 10953 w 104775"/>
                <a:gd name="connsiteY1" fmla="*/ 437674 h 438150"/>
                <a:gd name="connsiteX2" fmla="*/ 10953 w 104775"/>
                <a:gd name="connsiteY2" fmla="*/ 128111 h 438150"/>
                <a:gd name="connsiteX3" fmla="*/ 95726 w 104775"/>
                <a:gd name="connsiteY3" fmla="*/ 128111 h 438150"/>
                <a:gd name="connsiteX4" fmla="*/ 95726 w 104775"/>
                <a:gd name="connsiteY4" fmla="*/ 437674 h 438150"/>
                <a:gd name="connsiteX5" fmla="*/ 7144 w 104775"/>
                <a:gd name="connsiteY5" fmla="*/ 48101 h 438150"/>
                <a:gd name="connsiteX6" fmla="*/ 52864 w 104775"/>
                <a:gd name="connsiteY6" fmla="*/ 7144 h 438150"/>
                <a:gd name="connsiteX7" fmla="*/ 98584 w 104775"/>
                <a:gd name="connsiteY7" fmla="*/ 48101 h 438150"/>
                <a:gd name="connsiteX8" fmla="*/ 87153 w 104775"/>
                <a:gd name="connsiteY8" fmla="*/ 78581 h 438150"/>
                <a:gd name="connsiteX9" fmla="*/ 52864 w 104775"/>
                <a:gd name="connsiteY9" fmla="*/ 89059 h 438150"/>
                <a:gd name="connsiteX10" fmla="*/ 7144 w 104775"/>
                <a:gd name="connsiteY10" fmla="*/ 4810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438150">
                  <a:moveTo>
                    <a:pt x="95726" y="437674"/>
                  </a:moveTo>
                  <a:lnTo>
                    <a:pt x="10953" y="437674"/>
                  </a:lnTo>
                  <a:lnTo>
                    <a:pt x="10953" y="128111"/>
                  </a:lnTo>
                  <a:lnTo>
                    <a:pt x="95726" y="128111"/>
                  </a:lnTo>
                  <a:lnTo>
                    <a:pt x="95726" y="437674"/>
                  </a:lnTo>
                  <a:close/>
                  <a:moveTo>
                    <a:pt x="7144" y="48101"/>
                  </a:moveTo>
                  <a:cubicBezTo>
                    <a:pt x="7144" y="20479"/>
                    <a:pt x="22384" y="7144"/>
                    <a:pt x="52864" y="7144"/>
                  </a:cubicBezTo>
                  <a:cubicBezTo>
                    <a:pt x="83344" y="7144"/>
                    <a:pt x="98584" y="20479"/>
                    <a:pt x="98584" y="48101"/>
                  </a:cubicBezTo>
                  <a:cubicBezTo>
                    <a:pt x="98584" y="61436"/>
                    <a:pt x="94774" y="70961"/>
                    <a:pt x="87153" y="78581"/>
                  </a:cubicBezTo>
                  <a:cubicBezTo>
                    <a:pt x="79534" y="86201"/>
                    <a:pt x="68103" y="89059"/>
                    <a:pt x="52864" y="89059"/>
                  </a:cubicBezTo>
                  <a:cubicBezTo>
                    <a:pt x="22384" y="90011"/>
                    <a:pt x="7144" y="75724"/>
                    <a:pt x="7144" y="48101"/>
                  </a:cubicBezTo>
                </a:path>
              </a:pathLst>
            </a:custGeom>
            <a:solidFill>
              <a:srgbClr val="414143"/>
            </a:solidFill>
            <a:ln w="9525" cap="flat">
              <a:noFill/>
              <a:prstDash val="solid"/>
              <a:miter/>
            </a:ln>
          </p:spPr>
          <p:txBody>
            <a:bodyPr rtlCol="0" anchor="ctr"/>
            <a:lstStyle/>
            <a:p>
              <a:endParaRPr lang="en-GB" sz="1200"/>
            </a:p>
          </p:txBody>
        </p:sp>
        <p:sp>
          <p:nvSpPr>
            <p:cNvPr id="98" name="Freeform: Shape 97">
              <a:extLst>
                <a:ext uri="{FF2B5EF4-FFF2-40B4-BE49-F238E27FC236}">
                  <a16:creationId xmlns:a16="http://schemas.microsoft.com/office/drawing/2014/main" id="{7E0EFC68-065F-477B-9225-2EB835397484}"/>
                </a:ext>
              </a:extLst>
            </p:cNvPr>
            <p:cNvSpPr/>
            <p:nvPr/>
          </p:nvSpPr>
          <p:spPr>
            <a:xfrm>
              <a:off x="8887414" y="6069409"/>
              <a:ext cx="247650" cy="333375"/>
            </a:xfrm>
            <a:custGeom>
              <a:avLst/>
              <a:gdLst>
                <a:gd name="connsiteX0" fmla="*/ 241459 w 247650"/>
                <a:gd name="connsiteY0" fmla="*/ 231934 h 333375"/>
                <a:gd name="connsiteX1" fmla="*/ 208122 w 247650"/>
                <a:gd name="connsiteY1" fmla="*/ 304323 h 333375"/>
                <a:gd name="connsiteX2" fmla="*/ 109061 w 247650"/>
                <a:gd name="connsiteY2" fmla="*/ 329089 h 333375"/>
                <a:gd name="connsiteX3" fmla="*/ 51911 w 247650"/>
                <a:gd name="connsiteY3" fmla="*/ 324326 h 333375"/>
                <a:gd name="connsiteX4" fmla="*/ 7144 w 247650"/>
                <a:gd name="connsiteY4" fmla="*/ 310991 h 333375"/>
                <a:gd name="connsiteX5" fmla="*/ 7144 w 247650"/>
                <a:gd name="connsiteY5" fmla="*/ 241459 h 333375"/>
                <a:gd name="connsiteX6" fmla="*/ 60484 w 247650"/>
                <a:gd name="connsiteY6" fmla="*/ 259556 h 333375"/>
                <a:gd name="connsiteX7" fmla="*/ 112872 w 247650"/>
                <a:gd name="connsiteY7" fmla="*/ 267176 h 333375"/>
                <a:gd name="connsiteX8" fmla="*/ 158591 w 247650"/>
                <a:gd name="connsiteY8" fmla="*/ 240506 h 333375"/>
                <a:gd name="connsiteX9" fmla="*/ 152876 w 247650"/>
                <a:gd name="connsiteY9" fmla="*/ 224314 h 333375"/>
                <a:gd name="connsiteX10" fmla="*/ 131922 w 247650"/>
                <a:gd name="connsiteY10" fmla="*/ 210026 h 333375"/>
                <a:gd name="connsiteX11" fmla="*/ 91916 w 247650"/>
                <a:gd name="connsiteY11" fmla="*/ 191928 h 333375"/>
                <a:gd name="connsiteX12" fmla="*/ 39529 w 247650"/>
                <a:gd name="connsiteY12" fmla="*/ 164306 h 333375"/>
                <a:gd name="connsiteX13" fmla="*/ 14764 w 247650"/>
                <a:gd name="connsiteY13" fmla="*/ 134778 h 333375"/>
                <a:gd name="connsiteX14" fmla="*/ 7144 w 247650"/>
                <a:gd name="connsiteY14" fmla="*/ 93821 h 333375"/>
                <a:gd name="connsiteX15" fmla="*/ 39529 w 247650"/>
                <a:gd name="connsiteY15" fmla="*/ 30003 h 333375"/>
                <a:gd name="connsiteX16" fmla="*/ 130016 w 247650"/>
                <a:gd name="connsiteY16" fmla="*/ 7144 h 333375"/>
                <a:gd name="connsiteX17" fmla="*/ 238601 w 247650"/>
                <a:gd name="connsiteY17" fmla="*/ 31909 h 333375"/>
                <a:gd name="connsiteX18" fmla="*/ 212884 w 247650"/>
                <a:gd name="connsiteY18" fmla="*/ 92869 h 333375"/>
                <a:gd name="connsiteX19" fmla="*/ 169069 w 247650"/>
                <a:gd name="connsiteY19" fmla="*/ 76676 h 333375"/>
                <a:gd name="connsiteX20" fmla="*/ 128111 w 247650"/>
                <a:gd name="connsiteY20" fmla="*/ 70009 h 333375"/>
                <a:gd name="connsiteX21" fmla="*/ 90964 w 247650"/>
                <a:gd name="connsiteY21" fmla="*/ 90011 h 333375"/>
                <a:gd name="connsiteX22" fmla="*/ 103347 w 247650"/>
                <a:gd name="connsiteY22" fmla="*/ 110014 h 333375"/>
                <a:gd name="connsiteX23" fmla="*/ 155734 w 247650"/>
                <a:gd name="connsiteY23" fmla="*/ 134778 h 333375"/>
                <a:gd name="connsiteX24" fmla="*/ 209074 w 247650"/>
                <a:gd name="connsiteY24" fmla="*/ 162401 h 333375"/>
                <a:gd name="connsiteX25" fmla="*/ 233839 w 247650"/>
                <a:gd name="connsiteY25" fmla="*/ 191928 h 333375"/>
                <a:gd name="connsiteX26" fmla="*/ 241459 w 247650"/>
                <a:gd name="connsiteY26" fmla="*/ 23193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650" h="333375">
                  <a:moveTo>
                    <a:pt x="241459" y="231934"/>
                  </a:moveTo>
                  <a:cubicBezTo>
                    <a:pt x="241459" y="263366"/>
                    <a:pt x="230029" y="288131"/>
                    <a:pt x="208122" y="304323"/>
                  </a:cubicBezTo>
                  <a:cubicBezTo>
                    <a:pt x="186214" y="320516"/>
                    <a:pt x="152876" y="329089"/>
                    <a:pt x="109061" y="329089"/>
                  </a:cubicBezTo>
                  <a:cubicBezTo>
                    <a:pt x="86201" y="329089"/>
                    <a:pt x="67151" y="327184"/>
                    <a:pt x="51911" y="324326"/>
                  </a:cubicBezTo>
                  <a:cubicBezTo>
                    <a:pt x="35719" y="321469"/>
                    <a:pt x="21431" y="316706"/>
                    <a:pt x="7144" y="310991"/>
                  </a:cubicBezTo>
                  <a:lnTo>
                    <a:pt x="7144" y="241459"/>
                  </a:lnTo>
                  <a:cubicBezTo>
                    <a:pt x="22384" y="249078"/>
                    <a:pt x="40481" y="254794"/>
                    <a:pt x="60484" y="259556"/>
                  </a:cubicBezTo>
                  <a:cubicBezTo>
                    <a:pt x="80486" y="264319"/>
                    <a:pt x="97631" y="267176"/>
                    <a:pt x="112872" y="267176"/>
                  </a:cubicBezTo>
                  <a:cubicBezTo>
                    <a:pt x="143351" y="267176"/>
                    <a:pt x="158591" y="258603"/>
                    <a:pt x="158591" y="240506"/>
                  </a:cubicBezTo>
                  <a:cubicBezTo>
                    <a:pt x="158591" y="233839"/>
                    <a:pt x="156686" y="228123"/>
                    <a:pt x="152876" y="224314"/>
                  </a:cubicBezTo>
                  <a:cubicBezTo>
                    <a:pt x="149066" y="220503"/>
                    <a:pt x="141447" y="215741"/>
                    <a:pt x="131922" y="210026"/>
                  </a:cubicBezTo>
                  <a:cubicBezTo>
                    <a:pt x="122397" y="204311"/>
                    <a:pt x="109061" y="198596"/>
                    <a:pt x="91916" y="191928"/>
                  </a:cubicBezTo>
                  <a:cubicBezTo>
                    <a:pt x="68104" y="182403"/>
                    <a:pt x="50959" y="172878"/>
                    <a:pt x="39529" y="164306"/>
                  </a:cubicBezTo>
                  <a:cubicBezTo>
                    <a:pt x="28099" y="155734"/>
                    <a:pt x="20479" y="146209"/>
                    <a:pt x="14764" y="134778"/>
                  </a:cubicBezTo>
                  <a:cubicBezTo>
                    <a:pt x="10001" y="123348"/>
                    <a:pt x="7144" y="110014"/>
                    <a:pt x="7144" y="93821"/>
                  </a:cubicBezTo>
                  <a:cubicBezTo>
                    <a:pt x="7144" y="66198"/>
                    <a:pt x="17622" y="45244"/>
                    <a:pt x="39529" y="30003"/>
                  </a:cubicBezTo>
                  <a:cubicBezTo>
                    <a:pt x="60484" y="14764"/>
                    <a:pt x="90964" y="7144"/>
                    <a:pt x="130016" y="7144"/>
                  </a:cubicBezTo>
                  <a:cubicBezTo>
                    <a:pt x="167164" y="7144"/>
                    <a:pt x="203359" y="15716"/>
                    <a:pt x="238601" y="31909"/>
                  </a:cubicBezTo>
                  <a:lnTo>
                    <a:pt x="212884" y="92869"/>
                  </a:lnTo>
                  <a:cubicBezTo>
                    <a:pt x="197644" y="86201"/>
                    <a:pt x="183356" y="80486"/>
                    <a:pt x="169069" y="76676"/>
                  </a:cubicBezTo>
                  <a:cubicBezTo>
                    <a:pt x="155734" y="72866"/>
                    <a:pt x="141447" y="70009"/>
                    <a:pt x="128111" y="70009"/>
                  </a:cubicBezTo>
                  <a:cubicBezTo>
                    <a:pt x="103347" y="70009"/>
                    <a:pt x="90964" y="76676"/>
                    <a:pt x="90964" y="90011"/>
                  </a:cubicBezTo>
                  <a:cubicBezTo>
                    <a:pt x="90964" y="97631"/>
                    <a:pt x="94774" y="104298"/>
                    <a:pt x="103347" y="110014"/>
                  </a:cubicBezTo>
                  <a:cubicBezTo>
                    <a:pt x="110966" y="115728"/>
                    <a:pt x="129064" y="123348"/>
                    <a:pt x="155734" y="134778"/>
                  </a:cubicBezTo>
                  <a:cubicBezTo>
                    <a:pt x="179547" y="144303"/>
                    <a:pt x="197644" y="153828"/>
                    <a:pt x="209074" y="162401"/>
                  </a:cubicBezTo>
                  <a:cubicBezTo>
                    <a:pt x="220504" y="170973"/>
                    <a:pt x="229076" y="180498"/>
                    <a:pt x="233839" y="191928"/>
                  </a:cubicBezTo>
                  <a:cubicBezTo>
                    <a:pt x="238601" y="203359"/>
                    <a:pt x="241459" y="216694"/>
                    <a:pt x="241459" y="231934"/>
                  </a:cubicBezTo>
                </a:path>
              </a:pathLst>
            </a:custGeom>
            <a:solidFill>
              <a:srgbClr val="414143"/>
            </a:solidFill>
            <a:ln w="9525" cap="flat">
              <a:noFill/>
              <a:prstDash val="solid"/>
              <a:miter/>
            </a:ln>
          </p:spPr>
          <p:txBody>
            <a:bodyPr rtlCol="0" anchor="ctr"/>
            <a:lstStyle/>
            <a:p>
              <a:endParaRPr lang="en-GB" sz="1200"/>
            </a:p>
          </p:txBody>
        </p:sp>
        <p:sp>
          <p:nvSpPr>
            <p:cNvPr id="99" name="Freeform: Shape 98">
              <a:extLst>
                <a:ext uri="{FF2B5EF4-FFF2-40B4-BE49-F238E27FC236}">
                  <a16:creationId xmlns:a16="http://schemas.microsoft.com/office/drawing/2014/main" id="{7128C7F1-79B7-400D-89B7-46CEB46A6467}"/>
                </a:ext>
              </a:extLst>
            </p:cNvPr>
            <p:cNvSpPr/>
            <p:nvPr/>
          </p:nvSpPr>
          <p:spPr>
            <a:xfrm>
              <a:off x="9187452" y="6070362"/>
              <a:ext cx="295275" cy="323850"/>
            </a:xfrm>
            <a:custGeom>
              <a:avLst/>
              <a:gdLst>
                <a:gd name="connsiteX0" fmla="*/ 293846 w 295275"/>
                <a:gd name="connsiteY0" fmla="*/ 323374 h 323850"/>
                <a:gd name="connsiteX1" fmla="*/ 209073 w 295275"/>
                <a:gd name="connsiteY1" fmla="*/ 323374 h 323850"/>
                <a:gd name="connsiteX2" fmla="*/ 209073 w 295275"/>
                <a:gd name="connsiteY2" fmla="*/ 142399 h 323850"/>
                <a:gd name="connsiteX3" fmla="*/ 197644 w 295275"/>
                <a:gd name="connsiteY3" fmla="*/ 91916 h 323850"/>
                <a:gd name="connsiteX4" fmla="*/ 159544 w 295275"/>
                <a:gd name="connsiteY4" fmla="*/ 74771 h 323850"/>
                <a:gd name="connsiteX5" fmla="*/ 108109 w 295275"/>
                <a:gd name="connsiteY5" fmla="*/ 98584 h 323850"/>
                <a:gd name="connsiteX6" fmla="*/ 91915 w 295275"/>
                <a:gd name="connsiteY6" fmla="*/ 176689 h 323850"/>
                <a:gd name="connsiteX7" fmla="*/ 91915 w 295275"/>
                <a:gd name="connsiteY7" fmla="*/ 322421 h 323850"/>
                <a:gd name="connsiteX8" fmla="*/ 7144 w 295275"/>
                <a:gd name="connsiteY8" fmla="*/ 322421 h 323850"/>
                <a:gd name="connsiteX9" fmla="*/ 7144 w 295275"/>
                <a:gd name="connsiteY9" fmla="*/ 12859 h 323850"/>
                <a:gd name="connsiteX10" fmla="*/ 71913 w 295275"/>
                <a:gd name="connsiteY10" fmla="*/ 12859 h 323850"/>
                <a:gd name="connsiteX11" fmla="*/ 83344 w 295275"/>
                <a:gd name="connsiteY11" fmla="*/ 52864 h 323850"/>
                <a:gd name="connsiteX12" fmla="*/ 88106 w 295275"/>
                <a:gd name="connsiteY12" fmla="*/ 52864 h 323850"/>
                <a:gd name="connsiteX13" fmla="*/ 127159 w 295275"/>
                <a:gd name="connsiteY13" fmla="*/ 18574 h 323850"/>
                <a:gd name="connsiteX14" fmla="*/ 183356 w 295275"/>
                <a:gd name="connsiteY14" fmla="*/ 7144 h 323850"/>
                <a:gd name="connsiteX15" fmla="*/ 265271 w 295275"/>
                <a:gd name="connsiteY15" fmla="*/ 36671 h 323850"/>
                <a:gd name="connsiteX16" fmla="*/ 292894 w 295275"/>
                <a:gd name="connsiteY16" fmla="*/ 121444 h 323850"/>
                <a:gd name="connsiteX17" fmla="*/ 292894 w 295275"/>
                <a:gd name="connsiteY17" fmla="*/ 32337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93846" y="323374"/>
                  </a:moveTo>
                  <a:lnTo>
                    <a:pt x="209073" y="323374"/>
                  </a:lnTo>
                  <a:lnTo>
                    <a:pt x="209073" y="142399"/>
                  </a:lnTo>
                  <a:cubicBezTo>
                    <a:pt x="209073" y="120491"/>
                    <a:pt x="205263" y="103346"/>
                    <a:pt x="197644" y="91916"/>
                  </a:cubicBezTo>
                  <a:cubicBezTo>
                    <a:pt x="190023" y="80486"/>
                    <a:pt x="176688" y="74771"/>
                    <a:pt x="159544" y="74771"/>
                  </a:cubicBezTo>
                  <a:cubicBezTo>
                    <a:pt x="135731" y="74771"/>
                    <a:pt x="118586" y="82391"/>
                    <a:pt x="108109" y="98584"/>
                  </a:cubicBezTo>
                  <a:cubicBezTo>
                    <a:pt x="97631" y="114776"/>
                    <a:pt x="91915" y="140494"/>
                    <a:pt x="91915" y="176689"/>
                  </a:cubicBezTo>
                  <a:lnTo>
                    <a:pt x="91915" y="322421"/>
                  </a:lnTo>
                  <a:lnTo>
                    <a:pt x="7144" y="322421"/>
                  </a:lnTo>
                  <a:lnTo>
                    <a:pt x="7144" y="12859"/>
                  </a:lnTo>
                  <a:lnTo>
                    <a:pt x="71913" y="12859"/>
                  </a:lnTo>
                  <a:lnTo>
                    <a:pt x="83344" y="52864"/>
                  </a:lnTo>
                  <a:lnTo>
                    <a:pt x="88106" y="52864"/>
                  </a:lnTo>
                  <a:cubicBezTo>
                    <a:pt x="97631" y="37624"/>
                    <a:pt x="110013" y="26194"/>
                    <a:pt x="127159" y="18574"/>
                  </a:cubicBezTo>
                  <a:cubicBezTo>
                    <a:pt x="143351" y="10954"/>
                    <a:pt x="162401" y="7144"/>
                    <a:pt x="183356" y="7144"/>
                  </a:cubicBezTo>
                  <a:cubicBezTo>
                    <a:pt x="219551" y="7144"/>
                    <a:pt x="247173" y="16669"/>
                    <a:pt x="265271" y="36671"/>
                  </a:cubicBezTo>
                  <a:cubicBezTo>
                    <a:pt x="284321" y="55721"/>
                    <a:pt x="292894" y="84296"/>
                    <a:pt x="292894" y="121444"/>
                  </a:cubicBezTo>
                  <a:lnTo>
                    <a:pt x="292894" y="323374"/>
                  </a:lnTo>
                  <a:close/>
                </a:path>
              </a:pathLst>
            </a:custGeom>
            <a:solidFill>
              <a:srgbClr val="414143"/>
            </a:solidFill>
            <a:ln w="9525" cap="flat">
              <a:noFill/>
              <a:prstDash val="solid"/>
              <a:miter/>
            </a:ln>
          </p:spPr>
          <p:txBody>
            <a:bodyPr rtlCol="0" anchor="ctr"/>
            <a:lstStyle/>
            <a:p>
              <a:endParaRPr lang="en-GB" sz="1200"/>
            </a:p>
          </p:txBody>
        </p:sp>
        <p:sp>
          <p:nvSpPr>
            <p:cNvPr id="100" name="Freeform: Shape 99">
              <a:extLst>
                <a:ext uri="{FF2B5EF4-FFF2-40B4-BE49-F238E27FC236}">
                  <a16:creationId xmlns:a16="http://schemas.microsoft.com/office/drawing/2014/main" id="{F42A234A-12D3-407B-B81F-D26DB9B92497}"/>
                </a:ext>
              </a:extLst>
            </p:cNvPr>
            <p:cNvSpPr/>
            <p:nvPr/>
          </p:nvSpPr>
          <p:spPr>
            <a:xfrm>
              <a:off x="9541782" y="6071314"/>
              <a:ext cx="295275" cy="333375"/>
            </a:xfrm>
            <a:custGeom>
              <a:avLst/>
              <a:gdLst>
                <a:gd name="connsiteX0" fmla="*/ 153829 w 295275"/>
                <a:gd name="connsiteY0" fmla="*/ 67152 h 333375"/>
                <a:gd name="connsiteX1" fmla="*/ 111919 w 295275"/>
                <a:gd name="connsiteY1" fmla="*/ 84297 h 333375"/>
                <a:gd name="connsiteX2" fmla="*/ 94773 w 295275"/>
                <a:gd name="connsiteY2" fmla="*/ 132874 h 333375"/>
                <a:gd name="connsiteX3" fmla="*/ 212884 w 295275"/>
                <a:gd name="connsiteY3" fmla="*/ 132874 h 333375"/>
                <a:gd name="connsiteX4" fmla="*/ 196691 w 295275"/>
                <a:gd name="connsiteY4" fmla="*/ 84297 h 333375"/>
                <a:gd name="connsiteX5" fmla="*/ 153829 w 295275"/>
                <a:gd name="connsiteY5" fmla="*/ 67152 h 333375"/>
                <a:gd name="connsiteX6" fmla="*/ 166211 w 295275"/>
                <a:gd name="connsiteY6" fmla="*/ 328136 h 333375"/>
                <a:gd name="connsiteX7" fmla="*/ 49054 w 295275"/>
                <a:gd name="connsiteY7" fmla="*/ 287179 h 333375"/>
                <a:gd name="connsiteX8" fmla="*/ 7144 w 295275"/>
                <a:gd name="connsiteY8" fmla="*/ 170022 h 333375"/>
                <a:gd name="connsiteX9" fmla="*/ 46196 w 295275"/>
                <a:gd name="connsiteY9" fmla="*/ 50006 h 333375"/>
                <a:gd name="connsiteX10" fmla="*/ 153829 w 295275"/>
                <a:gd name="connsiteY10" fmla="*/ 7144 h 333375"/>
                <a:gd name="connsiteX11" fmla="*/ 255746 w 295275"/>
                <a:gd name="connsiteY11" fmla="*/ 44291 h 333375"/>
                <a:gd name="connsiteX12" fmla="*/ 291941 w 295275"/>
                <a:gd name="connsiteY12" fmla="*/ 147161 h 333375"/>
                <a:gd name="connsiteX13" fmla="*/ 291941 w 295275"/>
                <a:gd name="connsiteY13" fmla="*/ 188119 h 333375"/>
                <a:gd name="connsiteX14" fmla="*/ 91916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9" y="67152"/>
                  </a:moveTo>
                  <a:cubicBezTo>
                    <a:pt x="135731" y="67152"/>
                    <a:pt x="122396" y="72866"/>
                    <a:pt x="111919" y="84297"/>
                  </a:cubicBezTo>
                  <a:cubicBezTo>
                    <a:pt x="101441" y="95727"/>
                    <a:pt x="95727" y="111919"/>
                    <a:pt x="94773" y="132874"/>
                  </a:cubicBezTo>
                  <a:lnTo>
                    <a:pt x="212884" y="132874"/>
                  </a:lnTo>
                  <a:cubicBezTo>
                    <a:pt x="212884" y="111919"/>
                    <a:pt x="207169" y="95727"/>
                    <a:pt x="196691" y="84297"/>
                  </a:cubicBezTo>
                  <a:cubicBezTo>
                    <a:pt x="186214" y="72866"/>
                    <a:pt x="171927" y="67152"/>
                    <a:pt x="153829" y="67152"/>
                  </a:cubicBezTo>
                  <a:moveTo>
                    <a:pt x="166211" y="328136"/>
                  </a:moveTo>
                  <a:cubicBezTo>
                    <a:pt x="116681" y="328136"/>
                    <a:pt x="77629" y="314802"/>
                    <a:pt x="49054" y="287179"/>
                  </a:cubicBezTo>
                  <a:cubicBezTo>
                    <a:pt x="21431" y="259556"/>
                    <a:pt x="7144" y="220504"/>
                    <a:pt x="7144" y="170022"/>
                  </a:cubicBezTo>
                  <a:cubicBezTo>
                    <a:pt x="7144" y="118586"/>
                    <a:pt x="20479" y="77629"/>
                    <a:pt x="46196" y="50006"/>
                  </a:cubicBezTo>
                  <a:cubicBezTo>
                    <a:pt x="71914" y="21431"/>
                    <a:pt x="108109" y="7144"/>
                    <a:pt x="153829" y="7144"/>
                  </a:cubicBezTo>
                  <a:cubicBezTo>
                    <a:pt x="197644" y="7144"/>
                    <a:pt x="231934" y="19527"/>
                    <a:pt x="255746" y="44291"/>
                  </a:cubicBezTo>
                  <a:cubicBezTo>
                    <a:pt x="280511" y="69056"/>
                    <a:pt x="291941" y="103347"/>
                    <a:pt x="291941" y="147161"/>
                  </a:cubicBezTo>
                  <a:lnTo>
                    <a:pt x="291941" y="188119"/>
                  </a:lnTo>
                  <a:lnTo>
                    <a:pt x="91916" y="188119"/>
                  </a:lnTo>
                  <a:cubicBezTo>
                    <a:pt x="92869" y="211931"/>
                    <a:pt x="99536" y="230981"/>
                    <a:pt x="112871" y="244316"/>
                  </a:cubicBezTo>
                  <a:cubicBezTo>
                    <a:pt x="126206" y="257652"/>
                    <a:pt x="145256" y="264319"/>
                    <a:pt x="169069" y="264319"/>
                  </a:cubicBezTo>
                  <a:cubicBezTo>
                    <a:pt x="188119" y="264319"/>
                    <a:pt x="205264" y="262414"/>
                    <a:pt x="222409" y="258604"/>
                  </a:cubicBezTo>
                  <a:cubicBezTo>
                    <a:pt x="238602" y="254794"/>
                    <a:pt x="256698" y="248127"/>
                    <a:pt x="274796" y="240506"/>
                  </a:cubicBezTo>
                  <a:lnTo>
                    <a:pt x="274796" y="306229"/>
                  </a:lnTo>
                  <a:cubicBezTo>
                    <a:pt x="260509" y="313849"/>
                    <a:pt x="244316" y="319564"/>
                    <a:pt x="227171" y="322422"/>
                  </a:cubicBezTo>
                  <a:cubicBezTo>
                    <a:pt x="210979" y="326231"/>
                    <a:pt x="190023"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101" name="Freeform: Shape 100">
              <a:extLst>
                <a:ext uri="{FF2B5EF4-FFF2-40B4-BE49-F238E27FC236}">
                  <a16:creationId xmlns:a16="http://schemas.microsoft.com/office/drawing/2014/main" id="{F996D94B-729D-44A7-9196-89B21FBC1C34}"/>
                </a:ext>
              </a:extLst>
            </p:cNvPr>
            <p:cNvSpPr/>
            <p:nvPr/>
          </p:nvSpPr>
          <p:spPr>
            <a:xfrm>
              <a:off x="9866584" y="6010354"/>
              <a:ext cx="219075" cy="390525"/>
            </a:xfrm>
            <a:custGeom>
              <a:avLst/>
              <a:gdLst>
                <a:gd name="connsiteX0" fmla="*/ 167164 w 219075"/>
                <a:gd name="connsiteY0" fmla="*/ 321469 h 390525"/>
                <a:gd name="connsiteX1" fmla="*/ 220504 w 219075"/>
                <a:gd name="connsiteY1" fmla="*/ 311944 h 390525"/>
                <a:gd name="connsiteX2" fmla="*/ 220504 w 219075"/>
                <a:gd name="connsiteY2" fmla="*/ 374809 h 390525"/>
                <a:gd name="connsiteX3" fmla="*/ 143352 w 219075"/>
                <a:gd name="connsiteY3" fmla="*/ 389096 h 390525"/>
                <a:gd name="connsiteX4" fmla="*/ 70009 w 219075"/>
                <a:gd name="connsiteY4" fmla="*/ 363378 h 390525"/>
                <a:gd name="connsiteX5" fmla="*/ 47149 w 219075"/>
                <a:gd name="connsiteY5" fmla="*/ 286226 h 390525"/>
                <a:gd name="connsiteX6" fmla="*/ 47149 w 219075"/>
                <a:gd name="connsiteY6" fmla="*/ 136684 h 390525"/>
                <a:gd name="connsiteX7" fmla="*/ 7144 w 219075"/>
                <a:gd name="connsiteY7" fmla="*/ 136684 h 390525"/>
                <a:gd name="connsiteX8" fmla="*/ 7144 w 219075"/>
                <a:gd name="connsiteY8" fmla="*/ 101441 h 390525"/>
                <a:gd name="connsiteX9" fmla="*/ 53816 w 219075"/>
                <a:gd name="connsiteY9" fmla="*/ 72866 h 390525"/>
                <a:gd name="connsiteX10" fmla="*/ 78581 w 219075"/>
                <a:gd name="connsiteY10" fmla="*/ 7144 h 390525"/>
                <a:gd name="connsiteX11" fmla="*/ 132874 w 219075"/>
                <a:gd name="connsiteY11" fmla="*/ 7144 h 390525"/>
                <a:gd name="connsiteX12" fmla="*/ 132874 w 219075"/>
                <a:gd name="connsiteY12" fmla="*/ 72866 h 390525"/>
                <a:gd name="connsiteX13" fmla="*/ 219552 w 219075"/>
                <a:gd name="connsiteY13" fmla="*/ 72866 h 390525"/>
                <a:gd name="connsiteX14" fmla="*/ 219552 w 219075"/>
                <a:gd name="connsiteY14" fmla="*/ 136684 h 390525"/>
                <a:gd name="connsiteX15" fmla="*/ 132874 w 219075"/>
                <a:gd name="connsiteY15" fmla="*/ 136684 h 390525"/>
                <a:gd name="connsiteX16" fmla="*/ 132874 w 219075"/>
                <a:gd name="connsiteY16" fmla="*/ 286226 h 390525"/>
                <a:gd name="connsiteX17" fmla="*/ 143352 w 219075"/>
                <a:gd name="connsiteY17" fmla="*/ 312896 h 390525"/>
                <a:gd name="connsiteX18" fmla="*/ 167164 w 219075"/>
                <a:gd name="connsiteY18" fmla="*/ 32146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075" h="390525">
                  <a:moveTo>
                    <a:pt x="167164" y="321469"/>
                  </a:moveTo>
                  <a:cubicBezTo>
                    <a:pt x="181452" y="321469"/>
                    <a:pt x="199549" y="318611"/>
                    <a:pt x="220504" y="311944"/>
                  </a:cubicBezTo>
                  <a:lnTo>
                    <a:pt x="220504" y="374809"/>
                  </a:lnTo>
                  <a:cubicBezTo>
                    <a:pt x="199549" y="384334"/>
                    <a:pt x="173831" y="389096"/>
                    <a:pt x="143352" y="389096"/>
                  </a:cubicBezTo>
                  <a:cubicBezTo>
                    <a:pt x="110014" y="389096"/>
                    <a:pt x="85249" y="380524"/>
                    <a:pt x="70009" y="363378"/>
                  </a:cubicBezTo>
                  <a:cubicBezTo>
                    <a:pt x="54769" y="346234"/>
                    <a:pt x="47149" y="320516"/>
                    <a:pt x="47149" y="286226"/>
                  </a:cubicBezTo>
                  <a:lnTo>
                    <a:pt x="47149" y="136684"/>
                  </a:lnTo>
                  <a:lnTo>
                    <a:pt x="7144" y="136684"/>
                  </a:lnTo>
                  <a:lnTo>
                    <a:pt x="7144" y="101441"/>
                  </a:lnTo>
                  <a:lnTo>
                    <a:pt x="53816" y="72866"/>
                  </a:lnTo>
                  <a:lnTo>
                    <a:pt x="78581" y="7144"/>
                  </a:lnTo>
                  <a:lnTo>
                    <a:pt x="132874" y="7144"/>
                  </a:lnTo>
                  <a:lnTo>
                    <a:pt x="132874" y="72866"/>
                  </a:lnTo>
                  <a:lnTo>
                    <a:pt x="219552" y="72866"/>
                  </a:lnTo>
                  <a:lnTo>
                    <a:pt x="219552" y="136684"/>
                  </a:lnTo>
                  <a:lnTo>
                    <a:pt x="132874" y="136684"/>
                  </a:lnTo>
                  <a:lnTo>
                    <a:pt x="132874" y="286226"/>
                  </a:lnTo>
                  <a:cubicBezTo>
                    <a:pt x="132874" y="298609"/>
                    <a:pt x="136684" y="307181"/>
                    <a:pt x="143352" y="312896"/>
                  </a:cubicBezTo>
                  <a:cubicBezTo>
                    <a:pt x="147162" y="318611"/>
                    <a:pt x="155734" y="321469"/>
                    <a:pt x="167164" y="321469"/>
                  </a:cubicBezTo>
                </a:path>
              </a:pathLst>
            </a:custGeom>
            <a:solidFill>
              <a:srgbClr val="414143"/>
            </a:solidFill>
            <a:ln w="9525" cap="flat">
              <a:noFill/>
              <a:prstDash val="solid"/>
              <a:miter/>
            </a:ln>
          </p:spPr>
          <p:txBody>
            <a:bodyPr rtlCol="0" anchor="ctr"/>
            <a:lstStyle/>
            <a:p>
              <a:endParaRPr lang="en-GB" sz="1200"/>
            </a:p>
          </p:txBody>
        </p:sp>
        <p:sp>
          <p:nvSpPr>
            <p:cNvPr id="102" name="Freeform: Shape 101">
              <a:extLst>
                <a:ext uri="{FF2B5EF4-FFF2-40B4-BE49-F238E27FC236}">
                  <a16:creationId xmlns:a16="http://schemas.microsoft.com/office/drawing/2014/main" id="{04FB9426-3468-4A14-A859-B2C04EDA78B2}"/>
                </a:ext>
              </a:extLst>
            </p:cNvPr>
            <p:cNvSpPr/>
            <p:nvPr/>
          </p:nvSpPr>
          <p:spPr>
            <a:xfrm>
              <a:off x="10103757" y="6076077"/>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2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7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2"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2" y="190024"/>
                    <a:pt x="335756" y="199549"/>
                  </a:cubicBezTo>
                  <a:cubicBezTo>
                    <a:pt x="337661" y="208122"/>
                    <a:pt x="338614" y="217647"/>
                    <a:pt x="339566" y="226219"/>
                  </a:cubicBezTo>
                  <a:cubicBezTo>
                    <a:pt x="340519" y="234791"/>
                    <a:pt x="341471" y="241459"/>
                    <a:pt x="341471" y="247174"/>
                  </a:cubicBezTo>
                  <a:lnTo>
                    <a:pt x="343377" y="247174"/>
                  </a:lnTo>
                  <a:cubicBezTo>
                    <a:pt x="345281" y="233839"/>
                    <a:pt x="348139" y="215741"/>
                    <a:pt x="351948" y="192881"/>
                  </a:cubicBezTo>
                  <a:cubicBezTo>
                    <a:pt x="355759" y="170022"/>
                    <a:pt x="359569" y="153829"/>
                    <a:pt x="361473"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103" name="Freeform: Shape 102">
              <a:extLst>
                <a:ext uri="{FF2B5EF4-FFF2-40B4-BE49-F238E27FC236}">
                  <a16:creationId xmlns:a16="http://schemas.microsoft.com/office/drawing/2014/main" id="{6B111C62-BFCA-4E1D-924D-699675F45FD1}"/>
                </a:ext>
              </a:extLst>
            </p:cNvPr>
            <p:cNvSpPr/>
            <p:nvPr/>
          </p:nvSpPr>
          <p:spPr>
            <a:xfrm>
              <a:off x="10607629" y="6071314"/>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3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8 w 314325"/>
                <a:gd name="connsiteY15" fmla="*/ 49054 h 333375"/>
                <a:gd name="connsiteX16" fmla="*/ 158591 w 314325"/>
                <a:gd name="connsiteY16" fmla="*/ 7144 h 333375"/>
                <a:gd name="connsiteX17" fmla="*/ 237648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8"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8" y="75724"/>
                    <a:pt x="158591" y="75724"/>
                  </a:cubicBezTo>
                  <a:cubicBezTo>
                    <a:pt x="135731" y="75724"/>
                    <a:pt x="119538" y="83344"/>
                    <a:pt x="110013" y="98584"/>
                  </a:cubicBezTo>
                  <a:cubicBezTo>
                    <a:pt x="99536" y="112872"/>
                    <a:pt x="93821" y="136684"/>
                    <a:pt x="93821" y="167164"/>
                  </a:cubicBezTo>
                  <a:moveTo>
                    <a:pt x="308134" y="167164"/>
                  </a:moveTo>
                  <a:cubicBezTo>
                    <a:pt x="308134" y="217647"/>
                    <a:pt x="294798" y="256699"/>
                    <a:pt x="268129" y="285274"/>
                  </a:cubicBezTo>
                  <a:cubicBezTo>
                    <a:pt x="241459" y="313849"/>
                    <a:pt x="204311" y="328136"/>
                    <a:pt x="156686" y="328136"/>
                  </a:cubicBezTo>
                  <a:cubicBezTo>
                    <a:pt x="127159" y="328136"/>
                    <a:pt x="100488" y="321469"/>
                    <a:pt x="77629" y="309086"/>
                  </a:cubicBezTo>
                  <a:cubicBezTo>
                    <a:pt x="54769" y="295752"/>
                    <a:pt x="37623" y="277654"/>
                    <a:pt x="25241" y="252889"/>
                  </a:cubicBezTo>
                  <a:cubicBezTo>
                    <a:pt x="12859" y="228124"/>
                    <a:pt x="7144" y="200502"/>
                    <a:pt x="7144" y="167164"/>
                  </a:cubicBezTo>
                  <a:cubicBezTo>
                    <a:pt x="7144" y="116681"/>
                    <a:pt x="20479" y="77629"/>
                    <a:pt x="47148" y="49054"/>
                  </a:cubicBezTo>
                  <a:cubicBezTo>
                    <a:pt x="73819" y="21431"/>
                    <a:pt x="110966" y="7144"/>
                    <a:pt x="158591" y="7144"/>
                  </a:cubicBezTo>
                  <a:cubicBezTo>
                    <a:pt x="188119" y="7144"/>
                    <a:pt x="214788" y="13811"/>
                    <a:pt x="237648" y="26194"/>
                  </a:cubicBezTo>
                  <a:cubicBezTo>
                    <a:pt x="260509" y="39529"/>
                    <a:pt x="277654" y="57627"/>
                    <a:pt x="290036" y="81439"/>
                  </a:cubicBezTo>
                  <a:cubicBezTo>
                    <a:pt x="302419"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104" name="Freeform: Shape 103">
              <a:extLst>
                <a:ext uri="{FF2B5EF4-FFF2-40B4-BE49-F238E27FC236}">
                  <a16:creationId xmlns:a16="http://schemas.microsoft.com/office/drawing/2014/main" id="{51DEA8F2-C087-443F-8512-4AC1A39E5B52}"/>
                </a:ext>
              </a:extLst>
            </p:cNvPr>
            <p:cNvSpPr/>
            <p:nvPr/>
          </p:nvSpPr>
          <p:spPr>
            <a:xfrm>
              <a:off x="10978152" y="6071314"/>
              <a:ext cx="209550" cy="323850"/>
            </a:xfrm>
            <a:custGeom>
              <a:avLst/>
              <a:gdLst>
                <a:gd name="connsiteX0" fmla="*/ 180498 w 209550"/>
                <a:gd name="connsiteY0" fmla="*/ 7144 h 323850"/>
                <a:gd name="connsiteX1" fmla="*/ 209073 w 209550"/>
                <a:gd name="connsiteY1" fmla="*/ 10002 h 323850"/>
                <a:gd name="connsiteX2" fmla="*/ 202406 w 209550"/>
                <a:gd name="connsiteY2" fmla="*/ 89059 h 323850"/>
                <a:gd name="connsiteX3" fmla="*/ 177640 w 209550"/>
                <a:gd name="connsiteY3" fmla="*/ 86202 h 323850"/>
                <a:gd name="connsiteX4" fmla="*/ 114776 w 209550"/>
                <a:gd name="connsiteY4" fmla="*/ 107156 h 323850"/>
                <a:gd name="connsiteX5" fmla="*/ 91915 w 209550"/>
                <a:gd name="connsiteY5" fmla="*/ 165259 h 323850"/>
                <a:gd name="connsiteX6" fmla="*/ 91915 w 209550"/>
                <a:gd name="connsiteY6" fmla="*/ 322422 h 323850"/>
                <a:gd name="connsiteX7" fmla="*/ 7144 w 209550"/>
                <a:gd name="connsiteY7" fmla="*/ 322422 h 323850"/>
                <a:gd name="connsiteX8" fmla="*/ 7144 w 209550"/>
                <a:gd name="connsiteY8" fmla="*/ 12859 h 323850"/>
                <a:gd name="connsiteX9" fmla="*/ 70961 w 209550"/>
                <a:gd name="connsiteY9" fmla="*/ 12859 h 323850"/>
                <a:gd name="connsiteX10" fmla="*/ 83344 w 209550"/>
                <a:gd name="connsiteY10" fmla="*/ 65247 h 323850"/>
                <a:gd name="connsiteX11" fmla="*/ 87153 w 209550"/>
                <a:gd name="connsiteY11" fmla="*/ 65247 h 323850"/>
                <a:gd name="connsiteX12" fmla="*/ 126206 w 209550"/>
                <a:gd name="connsiteY12" fmla="*/ 23336 h 323850"/>
                <a:gd name="connsiteX13" fmla="*/ 180498 w 209550"/>
                <a:gd name="connsiteY13"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323850">
                  <a:moveTo>
                    <a:pt x="180498" y="7144"/>
                  </a:moveTo>
                  <a:cubicBezTo>
                    <a:pt x="191928" y="7144"/>
                    <a:pt x="201453" y="8097"/>
                    <a:pt x="209073" y="10002"/>
                  </a:cubicBezTo>
                  <a:lnTo>
                    <a:pt x="202406" y="89059"/>
                  </a:lnTo>
                  <a:cubicBezTo>
                    <a:pt x="195738" y="87154"/>
                    <a:pt x="187165" y="86202"/>
                    <a:pt x="177640" y="86202"/>
                  </a:cubicBezTo>
                  <a:cubicBezTo>
                    <a:pt x="150971" y="86202"/>
                    <a:pt x="130015" y="92869"/>
                    <a:pt x="114776" y="107156"/>
                  </a:cubicBezTo>
                  <a:cubicBezTo>
                    <a:pt x="99536" y="121444"/>
                    <a:pt x="91915" y="140494"/>
                    <a:pt x="91915" y="165259"/>
                  </a:cubicBezTo>
                  <a:lnTo>
                    <a:pt x="91915" y="322422"/>
                  </a:lnTo>
                  <a:lnTo>
                    <a:pt x="7144" y="322422"/>
                  </a:lnTo>
                  <a:lnTo>
                    <a:pt x="7144" y="12859"/>
                  </a:lnTo>
                  <a:lnTo>
                    <a:pt x="70961" y="12859"/>
                  </a:lnTo>
                  <a:lnTo>
                    <a:pt x="83344" y="65247"/>
                  </a:lnTo>
                  <a:lnTo>
                    <a:pt x="87153" y="65247"/>
                  </a:lnTo>
                  <a:cubicBezTo>
                    <a:pt x="96678" y="48102"/>
                    <a:pt x="110013" y="33814"/>
                    <a:pt x="126206" y="23336"/>
                  </a:cubicBezTo>
                  <a:cubicBezTo>
                    <a:pt x="143351" y="11906"/>
                    <a:pt x="161448" y="7144"/>
                    <a:pt x="180498" y="7144"/>
                  </a:cubicBezTo>
                </a:path>
              </a:pathLst>
            </a:custGeom>
            <a:solidFill>
              <a:srgbClr val="414143"/>
            </a:solidFill>
            <a:ln w="9525" cap="flat">
              <a:noFill/>
              <a:prstDash val="solid"/>
              <a:miter/>
            </a:ln>
          </p:spPr>
          <p:txBody>
            <a:bodyPr rtlCol="0" anchor="ctr"/>
            <a:lstStyle/>
            <a:p>
              <a:endParaRPr lang="en-GB" sz="1200"/>
            </a:p>
          </p:txBody>
        </p:sp>
        <p:sp>
          <p:nvSpPr>
            <p:cNvPr id="105" name="Freeform: Shape 104">
              <a:extLst>
                <a:ext uri="{FF2B5EF4-FFF2-40B4-BE49-F238E27FC236}">
                  <a16:creationId xmlns:a16="http://schemas.microsoft.com/office/drawing/2014/main" id="{1330B90E-8470-4D7B-95C1-C37E5B8B1246}"/>
                </a:ext>
              </a:extLst>
            </p:cNvPr>
            <p:cNvSpPr/>
            <p:nvPr/>
          </p:nvSpPr>
          <p:spPr>
            <a:xfrm>
              <a:off x="11236279" y="5956062"/>
              <a:ext cx="314325" cy="438150"/>
            </a:xfrm>
            <a:custGeom>
              <a:avLst/>
              <a:gdLst>
                <a:gd name="connsiteX0" fmla="*/ 88106 w 314325"/>
                <a:gd name="connsiteY0" fmla="*/ 269081 h 438150"/>
                <a:gd name="connsiteX1" fmla="*/ 125254 w 314325"/>
                <a:gd name="connsiteY1" fmla="*/ 222409 h 438150"/>
                <a:gd name="connsiteX2" fmla="*/ 211931 w 314325"/>
                <a:gd name="connsiteY2" fmla="*/ 128111 h 438150"/>
                <a:gd name="connsiteX3" fmla="*/ 307181 w 314325"/>
                <a:gd name="connsiteY3" fmla="*/ 128111 h 438150"/>
                <a:gd name="connsiteX4" fmla="*/ 183356 w 314325"/>
                <a:gd name="connsiteY4" fmla="*/ 262414 h 438150"/>
                <a:gd name="connsiteX5" fmla="*/ 313848 w 314325"/>
                <a:gd name="connsiteY5" fmla="*/ 437674 h 438150"/>
                <a:gd name="connsiteX6" fmla="*/ 216694 w 314325"/>
                <a:gd name="connsiteY6" fmla="*/ 437674 h 438150"/>
                <a:gd name="connsiteX7" fmla="*/ 127159 w 314325"/>
                <a:gd name="connsiteY7" fmla="*/ 311944 h 438150"/>
                <a:gd name="connsiteX8" fmla="*/ 90963 w 314325"/>
                <a:gd name="connsiteY8" fmla="*/ 341471 h 438150"/>
                <a:gd name="connsiteX9" fmla="*/ 90963 w 314325"/>
                <a:gd name="connsiteY9" fmla="*/ 437674 h 438150"/>
                <a:gd name="connsiteX10" fmla="*/ 7144 w 314325"/>
                <a:gd name="connsiteY10" fmla="*/ 437674 h 438150"/>
                <a:gd name="connsiteX11" fmla="*/ 7144 w 314325"/>
                <a:gd name="connsiteY11" fmla="*/ 7144 h 438150"/>
                <a:gd name="connsiteX12" fmla="*/ 90963 w 314325"/>
                <a:gd name="connsiteY12" fmla="*/ 7144 h 438150"/>
                <a:gd name="connsiteX13" fmla="*/ 90963 w 314325"/>
                <a:gd name="connsiteY13" fmla="*/ 198596 h 438150"/>
                <a:gd name="connsiteX14" fmla="*/ 87154 w 314325"/>
                <a:gd name="connsiteY14" fmla="*/ 26908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325" h="438150">
                  <a:moveTo>
                    <a:pt x="88106" y="269081"/>
                  </a:moveTo>
                  <a:lnTo>
                    <a:pt x="125254" y="222409"/>
                  </a:lnTo>
                  <a:lnTo>
                    <a:pt x="211931" y="128111"/>
                  </a:lnTo>
                  <a:lnTo>
                    <a:pt x="307181" y="128111"/>
                  </a:lnTo>
                  <a:lnTo>
                    <a:pt x="183356" y="262414"/>
                  </a:lnTo>
                  <a:lnTo>
                    <a:pt x="313848" y="437674"/>
                  </a:lnTo>
                  <a:lnTo>
                    <a:pt x="216694" y="437674"/>
                  </a:lnTo>
                  <a:lnTo>
                    <a:pt x="127159" y="311944"/>
                  </a:lnTo>
                  <a:lnTo>
                    <a:pt x="90963" y="341471"/>
                  </a:lnTo>
                  <a:lnTo>
                    <a:pt x="90963" y="437674"/>
                  </a:lnTo>
                  <a:lnTo>
                    <a:pt x="7144" y="437674"/>
                  </a:lnTo>
                  <a:lnTo>
                    <a:pt x="7144" y="7144"/>
                  </a:lnTo>
                  <a:lnTo>
                    <a:pt x="90963" y="7144"/>
                  </a:lnTo>
                  <a:lnTo>
                    <a:pt x="90963" y="198596"/>
                  </a:lnTo>
                  <a:lnTo>
                    <a:pt x="87154" y="269081"/>
                  </a:lnTo>
                  <a:close/>
                </a:path>
              </a:pathLst>
            </a:custGeom>
            <a:solidFill>
              <a:srgbClr val="414143"/>
            </a:solidFill>
            <a:ln w="9525" cap="flat">
              <a:noFill/>
              <a:prstDash val="solid"/>
              <a:miter/>
            </a:ln>
          </p:spPr>
          <p:txBody>
            <a:bodyPr rtlCol="0" anchor="ctr"/>
            <a:lstStyle/>
            <a:p>
              <a:endParaRPr lang="en-GB" sz="1200"/>
            </a:p>
          </p:txBody>
        </p:sp>
        <p:sp>
          <p:nvSpPr>
            <p:cNvPr id="106" name="Freeform: Shape 105">
              <a:extLst>
                <a:ext uri="{FF2B5EF4-FFF2-40B4-BE49-F238E27FC236}">
                  <a16:creationId xmlns:a16="http://schemas.microsoft.com/office/drawing/2014/main" id="{AD687E14-E16E-486A-8533-8741B89B0B1A}"/>
                </a:ext>
              </a:extLst>
            </p:cNvPr>
            <p:cNvSpPr/>
            <p:nvPr/>
          </p:nvSpPr>
          <p:spPr>
            <a:xfrm>
              <a:off x="11575369" y="6298962"/>
              <a:ext cx="104775" cy="104775"/>
            </a:xfrm>
            <a:custGeom>
              <a:avLst/>
              <a:gdLst>
                <a:gd name="connsiteX0" fmla="*/ 7144 w 104775"/>
                <a:gd name="connsiteY0" fmla="*/ 54769 h 104775"/>
                <a:gd name="connsiteX1" fmla="*/ 19527 w 104775"/>
                <a:gd name="connsiteY1" fmla="*/ 19526 h 104775"/>
                <a:gd name="connsiteX2" fmla="*/ 55721 w 104775"/>
                <a:gd name="connsiteY2" fmla="*/ 7144 h 104775"/>
                <a:gd name="connsiteX3" fmla="*/ 90964 w 104775"/>
                <a:gd name="connsiteY3" fmla="*/ 19526 h 104775"/>
                <a:gd name="connsiteX4" fmla="*/ 103346 w 104775"/>
                <a:gd name="connsiteY4" fmla="*/ 54769 h 104775"/>
                <a:gd name="connsiteX5" fmla="*/ 90964 w 104775"/>
                <a:gd name="connsiteY5" fmla="*/ 89059 h 104775"/>
                <a:gd name="connsiteX6" fmla="*/ 55721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8" y="11906"/>
                    <a:pt x="39529" y="7144"/>
                    <a:pt x="55721" y="7144"/>
                  </a:cubicBezTo>
                  <a:cubicBezTo>
                    <a:pt x="70961" y="7144"/>
                    <a:pt x="83344" y="10954"/>
                    <a:pt x="90964" y="19526"/>
                  </a:cubicBezTo>
                  <a:cubicBezTo>
                    <a:pt x="99536" y="28099"/>
                    <a:pt x="103346" y="39529"/>
                    <a:pt x="103346" y="54769"/>
                  </a:cubicBezTo>
                  <a:cubicBezTo>
                    <a:pt x="103346" y="69056"/>
                    <a:pt x="99536" y="80486"/>
                    <a:pt x="90964" y="89059"/>
                  </a:cubicBezTo>
                  <a:cubicBezTo>
                    <a:pt x="82391" y="97631"/>
                    <a:pt x="70961" y="101441"/>
                    <a:pt x="55721" y="101441"/>
                  </a:cubicBezTo>
                  <a:cubicBezTo>
                    <a:pt x="40481" y="101441"/>
                    <a:pt x="28098"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107" name="Freeform: Shape 106">
              <a:extLst>
                <a:ext uri="{FF2B5EF4-FFF2-40B4-BE49-F238E27FC236}">
                  <a16:creationId xmlns:a16="http://schemas.microsoft.com/office/drawing/2014/main" id="{0497D890-6735-415F-9369-71E80B559EA5}"/>
                </a:ext>
              </a:extLst>
            </p:cNvPr>
            <p:cNvSpPr/>
            <p:nvPr/>
          </p:nvSpPr>
          <p:spPr>
            <a:xfrm>
              <a:off x="11730627" y="6071314"/>
              <a:ext cx="295275" cy="333375"/>
            </a:xfrm>
            <a:custGeom>
              <a:avLst/>
              <a:gdLst>
                <a:gd name="connsiteX0" fmla="*/ 153828 w 295275"/>
                <a:gd name="connsiteY0" fmla="*/ 67152 h 333375"/>
                <a:gd name="connsiteX1" fmla="*/ 111919 w 295275"/>
                <a:gd name="connsiteY1" fmla="*/ 84297 h 333375"/>
                <a:gd name="connsiteX2" fmla="*/ 94773 w 295275"/>
                <a:gd name="connsiteY2" fmla="*/ 132874 h 333375"/>
                <a:gd name="connsiteX3" fmla="*/ 212884 w 295275"/>
                <a:gd name="connsiteY3" fmla="*/ 132874 h 333375"/>
                <a:gd name="connsiteX4" fmla="*/ 196690 w 295275"/>
                <a:gd name="connsiteY4" fmla="*/ 84297 h 333375"/>
                <a:gd name="connsiteX5" fmla="*/ 153828 w 295275"/>
                <a:gd name="connsiteY5" fmla="*/ 67152 h 333375"/>
                <a:gd name="connsiteX6" fmla="*/ 166211 w 295275"/>
                <a:gd name="connsiteY6" fmla="*/ 328136 h 333375"/>
                <a:gd name="connsiteX7" fmla="*/ 49053 w 295275"/>
                <a:gd name="connsiteY7" fmla="*/ 287179 h 333375"/>
                <a:gd name="connsiteX8" fmla="*/ 7144 w 295275"/>
                <a:gd name="connsiteY8" fmla="*/ 170022 h 333375"/>
                <a:gd name="connsiteX9" fmla="*/ 46196 w 295275"/>
                <a:gd name="connsiteY9" fmla="*/ 50006 h 333375"/>
                <a:gd name="connsiteX10" fmla="*/ 153828 w 295275"/>
                <a:gd name="connsiteY10" fmla="*/ 7144 h 333375"/>
                <a:gd name="connsiteX11" fmla="*/ 255746 w 295275"/>
                <a:gd name="connsiteY11" fmla="*/ 44291 h 333375"/>
                <a:gd name="connsiteX12" fmla="*/ 291940 w 295275"/>
                <a:gd name="connsiteY12" fmla="*/ 147161 h 333375"/>
                <a:gd name="connsiteX13" fmla="*/ 291940 w 295275"/>
                <a:gd name="connsiteY13" fmla="*/ 188119 h 333375"/>
                <a:gd name="connsiteX14" fmla="*/ 91915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8" y="67152"/>
                  </a:moveTo>
                  <a:cubicBezTo>
                    <a:pt x="135731" y="67152"/>
                    <a:pt x="122396" y="72866"/>
                    <a:pt x="111919" y="84297"/>
                  </a:cubicBezTo>
                  <a:cubicBezTo>
                    <a:pt x="101440" y="95727"/>
                    <a:pt x="95726" y="111919"/>
                    <a:pt x="94773" y="132874"/>
                  </a:cubicBezTo>
                  <a:lnTo>
                    <a:pt x="212884" y="132874"/>
                  </a:lnTo>
                  <a:cubicBezTo>
                    <a:pt x="212884" y="111919"/>
                    <a:pt x="207169" y="95727"/>
                    <a:pt x="196690" y="84297"/>
                  </a:cubicBezTo>
                  <a:cubicBezTo>
                    <a:pt x="186213" y="72866"/>
                    <a:pt x="171926" y="67152"/>
                    <a:pt x="153828" y="67152"/>
                  </a:cubicBezTo>
                  <a:moveTo>
                    <a:pt x="166211" y="328136"/>
                  </a:moveTo>
                  <a:cubicBezTo>
                    <a:pt x="116681" y="328136"/>
                    <a:pt x="77628" y="314802"/>
                    <a:pt x="49053" y="287179"/>
                  </a:cubicBezTo>
                  <a:cubicBezTo>
                    <a:pt x="21431" y="259556"/>
                    <a:pt x="7144" y="220504"/>
                    <a:pt x="7144" y="170022"/>
                  </a:cubicBezTo>
                  <a:cubicBezTo>
                    <a:pt x="7144" y="118586"/>
                    <a:pt x="20478" y="77629"/>
                    <a:pt x="46196" y="50006"/>
                  </a:cubicBezTo>
                  <a:cubicBezTo>
                    <a:pt x="71913" y="21431"/>
                    <a:pt x="108109" y="7144"/>
                    <a:pt x="153828" y="7144"/>
                  </a:cubicBezTo>
                  <a:cubicBezTo>
                    <a:pt x="197644" y="7144"/>
                    <a:pt x="231934" y="19527"/>
                    <a:pt x="255746" y="44291"/>
                  </a:cubicBezTo>
                  <a:cubicBezTo>
                    <a:pt x="280511" y="69056"/>
                    <a:pt x="291940" y="103347"/>
                    <a:pt x="291940" y="147161"/>
                  </a:cubicBezTo>
                  <a:lnTo>
                    <a:pt x="291940" y="188119"/>
                  </a:lnTo>
                  <a:lnTo>
                    <a:pt x="91915" y="188119"/>
                  </a:lnTo>
                  <a:cubicBezTo>
                    <a:pt x="92869" y="211931"/>
                    <a:pt x="99536" y="230981"/>
                    <a:pt x="112871" y="244316"/>
                  </a:cubicBezTo>
                  <a:cubicBezTo>
                    <a:pt x="126206" y="257652"/>
                    <a:pt x="145256" y="264319"/>
                    <a:pt x="169069" y="264319"/>
                  </a:cubicBezTo>
                  <a:cubicBezTo>
                    <a:pt x="188119" y="264319"/>
                    <a:pt x="205263" y="262414"/>
                    <a:pt x="222409" y="258604"/>
                  </a:cubicBezTo>
                  <a:cubicBezTo>
                    <a:pt x="238601" y="254794"/>
                    <a:pt x="256698" y="248127"/>
                    <a:pt x="274796" y="240506"/>
                  </a:cubicBezTo>
                  <a:lnTo>
                    <a:pt x="274796" y="306229"/>
                  </a:lnTo>
                  <a:cubicBezTo>
                    <a:pt x="260509" y="313849"/>
                    <a:pt x="244315" y="319564"/>
                    <a:pt x="227171" y="322422"/>
                  </a:cubicBezTo>
                  <a:cubicBezTo>
                    <a:pt x="210978" y="326231"/>
                    <a:pt x="190023"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108" name="Freeform: Shape 107">
              <a:extLst>
                <a:ext uri="{FF2B5EF4-FFF2-40B4-BE49-F238E27FC236}">
                  <a16:creationId xmlns:a16="http://schemas.microsoft.com/office/drawing/2014/main" id="{1294A347-CF69-43B8-AAC9-DFA97527BDF5}"/>
                </a:ext>
              </a:extLst>
            </p:cNvPr>
            <p:cNvSpPr/>
            <p:nvPr/>
          </p:nvSpPr>
          <p:spPr>
            <a:xfrm>
              <a:off x="12083052" y="6076077"/>
              <a:ext cx="295275" cy="323850"/>
            </a:xfrm>
            <a:custGeom>
              <a:avLst/>
              <a:gdLst>
                <a:gd name="connsiteX0" fmla="*/ 228123 w 295275"/>
                <a:gd name="connsiteY0" fmla="*/ 317659 h 323850"/>
                <a:gd name="connsiteX1" fmla="*/ 216694 w 295275"/>
                <a:gd name="connsiteY1" fmla="*/ 277654 h 323850"/>
                <a:gd name="connsiteX2" fmla="*/ 211931 w 295275"/>
                <a:gd name="connsiteY2" fmla="*/ 277654 h 323850"/>
                <a:gd name="connsiteX3" fmla="*/ 173831 w 295275"/>
                <a:gd name="connsiteY3" fmla="*/ 310991 h 323850"/>
                <a:gd name="connsiteX4" fmla="*/ 116681 w 295275"/>
                <a:gd name="connsiteY4" fmla="*/ 322422 h 323850"/>
                <a:gd name="connsiteX5" fmla="*/ 34765 w 295275"/>
                <a:gd name="connsiteY5" fmla="*/ 292894 h 323850"/>
                <a:gd name="connsiteX6" fmla="*/ 7144 w 295275"/>
                <a:gd name="connsiteY6" fmla="*/ 209074 h 323850"/>
                <a:gd name="connsiteX7" fmla="*/ 7144 w 295275"/>
                <a:gd name="connsiteY7" fmla="*/ 7144 h 323850"/>
                <a:gd name="connsiteX8" fmla="*/ 91915 w 295275"/>
                <a:gd name="connsiteY8" fmla="*/ 7144 h 323850"/>
                <a:gd name="connsiteX9" fmla="*/ 91915 w 295275"/>
                <a:gd name="connsiteY9" fmla="*/ 188119 h 323850"/>
                <a:gd name="connsiteX10" fmla="*/ 104298 w 295275"/>
                <a:gd name="connsiteY10" fmla="*/ 238602 h 323850"/>
                <a:gd name="connsiteX11" fmla="*/ 142398 w 295275"/>
                <a:gd name="connsiteY11" fmla="*/ 255747 h 323850"/>
                <a:gd name="connsiteX12" fmla="*/ 193834 w 295275"/>
                <a:gd name="connsiteY12" fmla="*/ 231934 h 323850"/>
                <a:gd name="connsiteX13" fmla="*/ 210026 w 295275"/>
                <a:gd name="connsiteY13" fmla="*/ 153829 h 323850"/>
                <a:gd name="connsiteX14" fmla="*/ 210026 w 295275"/>
                <a:gd name="connsiteY14" fmla="*/ 8097 h 323850"/>
                <a:gd name="connsiteX15" fmla="*/ 294798 w 295275"/>
                <a:gd name="connsiteY15" fmla="*/ 8097 h 323850"/>
                <a:gd name="connsiteX16" fmla="*/ 294798 w 295275"/>
                <a:gd name="connsiteY16" fmla="*/ 317659 h 323850"/>
                <a:gd name="connsiteX17" fmla="*/ 228123 w 295275"/>
                <a:gd name="connsiteY17" fmla="*/ 31765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28123" y="317659"/>
                  </a:moveTo>
                  <a:lnTo>
                    <a:pt x="216694" y="277654"/>
                  </a:lnTo>
                  <a:lnTo>
                    <a:pt x="211931" y="277654"/>
                  </a:lnTo>
                  <a:cubicBezTo>
                    <a:pt x="202406" y="291941"/>
                    <a:pt x="190023" y="303372"/>
                    <a:pt x="173831" y="310991"/>
                  </a:cubicBezTo>
                  <a:cubicBezTo>
                    <a:pt x="157638" y="318611"/>
                    <a:pt x="138588" y="322422"/>
                    <a:pt x="116681" y="322422"/>
                  </a:cubicBezTo>
                  <a:cubicBezTo>
                    <a:pt x="80486" y="322422"/>
                    <a:pt x="52863" y="312897"/>
                    <a:pt x="34765" y="292894"/>
                  </a:cubicBezTo>
                  <a:cubicBezTo>
                    <a:pt x="16669" y="273844"/>
                    <a:pt x="7144" y="245269"/>
                    <a:pt x="7144" y="209074"/>
                  </a:cubicBezTo>
                  <a:lnTo>
                    <a:pt x="7144" y="7144"/>
                  </a:lnTo>
                  <a:lnTo>
                    <a:pt x="91915" y="7144"/>
                  </a:lnTo>
                  <a:lnTo>
                    <a:pt x="91915" y="188119"/>
                  </a:lnTo>
                  <a:cubicBezTo>
                    <a:pt x="91915" y="210027"/>
                    <a:pt x="95726" y="227172"/>
                    <a:pt x="104298" y="238602"/>
                  </a:cubicBezTo>
                  <a:cubicBezTo>
                    <a:pt x="111919" y="250031"/>
                    <a:pt x="125253" y="255747"/>
                    <a:pt x="142398" y="255747"/>
                  </a:cubicBezTo>
                  <a:cubicBezTo>
                    <a:pt x="166211" y="255747"/>
                    <a:pt x="183356" y="248127"/>
                    <a:pt x="193834" y="231934"/>
                  </a:cubicBezTo>
                  <a:cubicBezTo>
                    <a:pt x="204311" y="215741"/>
                    <a:pt x="210026" y="190024"/>
                    <a:pt x="210026" y="153829"/>
                  </a:cubicBezTo>
                  <a:lnTo>
                    <a:pt x="210026" y="8097"/>
                  </a:lnTo>
                  <a:lnTo>
                    <a:pt x="294798" y="8097"/>
                  </a:lnTo>
                  <a:lnTo>
                    <a:pt x="294798" y="317659"/>
                  </a:lnTo>
                  <a:lnTo>
                    <a:pt x="228123" y="317659"/>
                  </a:lnTo>
                  <a:close/>
                </a:path>
              </a:pathLst>
            </a:custGeom>
            <a:solidFill>
              <a:srgbClr val="414143"/>
            </a:solidFill>
            <a:ln w="9525" cap="flat">
              <a:noFill/>
              <a:prstDash val="solid"/>
              <a:miter/>
            </a:ln>
          </p:spPr>
          <p:txBody>
            <a:bodyPr rtlCol="0" anchor="ctr"/>
            <a:lstStyle/>
            <a:p>
              <a:endParaRPr lang="en-GB" sz="1200"/>
            </a:p>
          </p:txBody>
        </p:sp>
        <p:sp>
          <p:nvSpPr>
            <p:cNvPr id="109" name="Freeform: Shape 108">
              <a:extLst>
                <a:ext uri="{FF2B5EF4-FFF2-40B4-BE49-F238E27FC236}">
                  <a16:creationId xmlns:a16="http://schemas.microsoft.com/office/drawing/2014/main" id="{A65BB835-DEC0-4D80-97B0-50B56C2EDB78}"/>
                </a:ext>
              </a:extLst>
            </p:cNvPr>
            <p:cNvSpPr/>
            <p:nvPr/>
          </p:nvSpPr>
          <p:spPr>
            <a:xfrm>
              <a:off x="4767852" y="629229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0" name="Freeform: Shape 109">
              <a:extLst>
                <a:ext uri="{FF2B5EF4-FFF2-40B4-BE49-F238E27FC236}">
                  <a16:creationId xmlns:a16="http://schemas.microsoft.com/office/drawing/2014/main" id="{8F2151C2-6D5F-4F57-B8D8-6336397E1204}"/>
                </a:ext>
              </a:extLst>
            </p:cNvPr>
            <p:cNvSpPr/>
            <p:nvPr/>
          </p:nvSpPr>
          <p:spPr>
            <a:xfrm>
              <a:off x="4767852" y="584080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8"/>
                    <a:pt x="715804" y="7144"/>
                    <a:pt x="652939" y="7144"/>
                  </a:cubicBezTo>
                  <a:lnTo>
                    <a:pt x="120491" y="7144"/>
                  </a:lnTo>
                  <a:cubicBezTo>
                    <a:pt x="58579" y="7144"/>
                    <a:pt x="7144" y="57626"/>
                    <a:pt x="7144" y="120491"/>
                  </a:cubicBezTo>
                  <a:cubicBezTo>
                    <a:pt x="7144" y="182403"/>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1" name="Freeform: Shape 110">
              <a:extLst>
                <a:ext uri="{FF2B5EF4-FFF2-40B4-BE49-F238E27FC236}">
                  <a16:creationId xmlns:a16="http://schemas.microsoft.com/office/drawing/2014/main" id="{A60FB500-C3CC-4357-BADE-57A9E2F21979}"/>
                </a:ext>
              </a:extLst>
            </p:cNvPr>
            <p:cNvSpPr/>
            <p:nvPr/>
          </p:nvSpPr>
          <p:spPr>
            <a:xfrm>
              <a:off x="4767852" y="538932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3839"/>
                    <a:pt x="766286" y="183356"/>
                    <a:pt x="766286" y="120491"/>
                  </a:cubicBezTo>
                </a:path>
              </a:pathLst>
            </a:custGeom>
            <a:solidFill>
              <a:srgbClr val="C5C7C9"/>
            </a:solidFill>
            <a:ln w="9525" cap="flat">
              <a:noFill/>
              <a:prstDash val="solid"/>
              <a:miter/>
            </a:ln>
          </p:spPr>
          <p:txBody>
            <a:bodyPr rtlCol="0" anchor="ctr"/>
            <a:lstStyle/>
            <a:p>
              <a:endParaRPr lang="en-GB" sz="1200"/>
            </a:p>
          </p:txBody>
        </p:sp>
        <p:sp>
          <p:nvSpPr>
            <p:cNvPr id="112" name="Freeform: Shape 111">
              <a:extLst>
                <a:ext uri="{FF2B5EF4-FFF2-40B4-BE49-F238E27FC236}">
                  <a16:creationId xmlns:a16="http://schemas.microsoft.com/office/drawing/2014/main" id="{0F43C3E6-A090-408E-AE3A-0D40823049A5}"/>
                </a:ext>
              </a:extLst>
            </p:cNvPr>
            <p:cNvSpPr/>
            <p:nvPr/>
          </p:nvSpPr>
          <p:spPr>
            <a:xfrm>
              <a:off x="4767852" y="493783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7"/>
                    <a:pt x="7144" y="120491"/>
                  </a:cubicBezTo>
                  <a:cubicBezTo>
                    <a:pt x="7144" y="183356"/>
                    <a:pt x="57626" y="233839"/>
                    <a:pt x="120491" y="233839"/>
                  </a:cubicBezTo>
                  <a:lnTo>
                    <a:pt x="652939" y="233839"/>
                  </a:lnTo>
                  <a:cubicBezTo>
                    <a:pt x="714851" y="233839"/>
                    <a:pt x="766286" y="183356"/>
                    <a:pt x="766286" y="120491"/>
                  </a:cubicBezTo>
                </a:path>
              </a:pathLst>
            </a:custGeom>
            <a:solidFill>
              <a:srgbClr val="B6BE34"/>
            </a:solidFill>
            <a:ln w="9525" cap="flat">
              <a:noFill/>
              <a:prstDash val="solid"/>
              <a:miter/>
            </a:ln>
          </p:spPr>
          <p:txBody>
            <a:bodyPr rtlCol="0" anchor="ctr"/>
            <a:lstStyle/>
            <a:p>
              <a:endParaRPr lang="en-GB" sz="1200"/>
            </a:p>
          </p:txBody>
        </p:sp>
        <p:sp>
          <p:nvSpPr>
            <p:cNvPr id="113" name="Freeform: Shape 112">
              <a:extLst>
                <a:ext uri="{FF2B5EF4-FFF2-40B4-BE49-F238E27FC236}">
                  <a16:creationId xmlns:a16="http://schemas.microsoft.com/office/drawing/2014/main" id="{D8C5ECDD-3EDC-4B27-8A4F-744715126C51}"/>
                </a:ext>
              </a:extLst>
            </p:cNvPr>
            <p:cNvSpPr/>
            <p:nvPr/>
          </p:nvSpPr>
          <p:spPr>
            <a:xfrm>
              <a:off x="4767852" y="448635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8"/>
                    <a:pt x="715804" y="7144"/>
                    <a:pt x="652939" y="7144"/>
                  </a:cubicBezTo>
                  <a:lnTo>
                    <a:pt x="120491" y="7144"/>
                  </a:lnTo>
                  <a:cubicBezTo>
                    <a:pt x="58579" y="7144"/>
                    <a:pt x="7144" y="57626"/>
                    <a:pt x="7144" y="120491"/>
                  </a:cubicBezTo>
                  <a:cubicBezTo>
                    <a:pt x="7144" y="183356"/>
                    <a:pt x="57626" y="233839"/>
                    <a:pt x="120491" y="233839"/>
                  </a:cubicBezTo>
                  <a:lnTo>
                    <a:pt x="652939" y="233839"/>
                  </a:lnTo>
                  <a:cubicBezTo>
                    <a:pt x="714851" y="233839"/>
                    <a:pt x="766286" y="182403"/>
                    <a:pt x="766286" y="120491"/>
                  </a:cubicBezTo>
                </a:path>
              </a:pathLst>
            </a:custGeom>
            <a:solidFill>
              <a:srgbClr val="FBAE17"/>
            </a:solidFill>
            <a:ln w="9525" cap="flat">
              <a:noFill/>
              <a:prstDash val="solid"/>
              <a:miter/>
            </a:ln>
          </p:spPr>
          <p:txBody>
            <a:bodyPr rtlCol="0" anchor="ctr"/>
            <a:lstStyle/>
            <a:p>
              <a:endParaRPr lang="en-GB" sz="1200"/>
            </a:p>
          </p:txBody>
        </p:sp>
        <p:sp>
          <p:nvSpPr>
            <p:cNvPr id="114" name="Freeform: Shape 113">
              <a:extLst>
                <a:ext uri="{FF2B5EF4-FFF2-40B4-BE49-F238E27FC236}">
                  <a16:creationId xmlns:a16="http://schemas.microsoft.com/office/drawing/2014/main" id="{C73A80CD-6B1D-4A00-BD89-C73A1F387322}"/>
                </a:ext>
              </a:extLst>
            </p:cNvPr>
            <p:cNvSpPr/>
            <p:nvPr/>
          </p:nvSpPr>
          <p:spPr>
            <a:xfrm>
              <a:off x="4767852" y="403486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3356"/>
                    <a:pt x="57626" y="233839"/>
                    <a:pt x="120491" y="233839"/>
                  </a:cubicBezTo>
                  <a:lnTo>
                    <a:pt x="652939" y="233839"/>
                  </a:lnTo>
                  <a:cubicBezTo>
                    <a:pt x="714851" y="232886"/>
                    <a:pt x="766286" y="182404"/>
                    <a:pt x="766286" y="120491"/>
                  </a:cubicBezTo>
                </a:path>
              </a:pathLst>
            </a:custGeom>
            <a:solidFill>
              <a:srgbClr val="A42770"/>
            </a:solidFill>
            <a:ln w="9525" cap="flat">
              <a:noFill/>
              <a:prstDash val="solid"/>
              <a:miter/>
            </a:ln>
          </p:spPr>
          <p:txBody>
            <a:bodyPr rtlCol="0" anchor="ctr"/>
            <a:lstStyle/>
            <a:p>
              <a:endParaRPr lang="en-GB" sz="1200"/>
            </a:p>
          </p:txBody>
        </p:sp>
        <p:sp>
          <p:nvSpPr>
            <p:cNvPr id="115" name="Freeform: Shape 114">
              <a:extLst>
                <a:ext uri="{FF2B5EF4-FFF2-40B4-BE49-F238E27FC236}">
                  <a16:creationId xmlns:a16="http://schemas.microsoft.com/office/drawing/2014/main" id="{1948876B-6BC5-4AD9-9ED5-70918AAD1ED3}"/>
                </a:ext>
              </a:extLst>
            </p:cNvPr>
            <p:cNvSpPr/>
            <p:nvPr/>
          </p:nvSpPr>
          <p:spPr>
            <a:xfrm>
              <a:off x="4767852" y="3583384"/>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3357"/>
                    <a:pt x="57626" y="233839"/>
                    <a:pt x="120491" y="233839"/>
                  </a:cubicBezTo>
                  <a:lnTo>
                    <a:pt x="652939" y="233839"/>
                  </a:lnTo>
                  <a:cubicBezTo>
                    <a:pt x="714851" y="232886"/>
                    <a:pt x="766286" y="182404"/>
                    <a:pt x="766286" y="120491"/>
                  </a:cubicBezTo>
                </a:path>
              </a:pathLst>
            </a:custGeom>
            <a:solidFill>
              <a:srgbClr val="10B8D1"/>
            </a:solidFill>
            <a:ln w="9525" cap="flat">
              <a:noFill/>
              <a:prstDash val="solid"/>
              <a:miter/>
            </a:ln>
          </p:spPr>
          <p:txBody>
            <a:bodyPr rtlCol="0" anchor="ctr"/>
            <a:lstStyle/>
            <a:p>
              <a:endParaRPr lang="en-GB" sz="1200"/>
            </a:p>
          </p:txBody>
        </p:sp>
        <p:sp>
          <p:nvSpPr>
            <p:cNvPr id="116" name="Freeform: Shape 115">
              <a:extLst>
                <a:ext uri="{FF2B5EF4-FFF2-40B4-BE49-F238E27FC236}">
                  <a16:creationId xmlns:a16="http://schemas.microsoft.com/office/drawing/2014/main" id="{AB11F7E6-8717-434D-8058-9EFC93454A49}"/>
                </a:ext>
              </a:extLst>
            </p:cNvPr>
            <p:cNvSpPr/>
            <p:nvPr/>
          </p:nvSpPr>
          <p:spPr>
            <a:xfrm>
              <a:off x="4767852" y="3131899"/>
              <a:ext cx="771525" cy="238125"/>
            </a:xfrm>
            <a:custGeom>
              <a:avLst/>
              <a:gdLst>
                <a:gd name="connsiteX0" fmla="*/ 766286 w 771525"/>
                <a:gd name="connsiteY0" fmla="*/ 120491 h 238125"/>
                <a:gd name="connsiteX1" fmla="*/ 766286 w 771525"/>
                <a:gd name="connsiteY1" fmla="*/ 120491 h 238125"/>
                <a:gd name="connsiteX2" fmla="*/ 652939 w 771525"/>
                <a:gd name="connsiteY2" fmla="*/ 7144 h 238125"/>
                <a:gd name="connsiteX3" fmla="*/ 120491 w 771525"/>
                <a:gd name="connsiteY3" fmla="*/ 7144 h 238125"/>
                <a:gd name="connsiteX4" fmla="*/ 7144 w 771525"/>
                <a:gd name="connsiteY4" fmla="*/ 120491 h 238125"/>
                <a:gd name="connsiteX5" fmla="*/ 120491 w 771525"/>
                <a:gd name="connsiteY5" fmla="*/ 233839 h 238125"/>
                <a:gd name="connsiteX6" fmla="*/ 652939 w 771525"/>
                <a:gd name="connsiteY6" fmla="*/ 233839 h 238125"/>
                <a:gd name="connsiteX7" fmla="*/ 766286 w 771525"/>
                <a:gd name="connsiteY7" fmla="*/ 12049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238125">
                  <a:moveTo>
                    <a:pt x="766286" y="120491"/>
                  </a:moveTo>
                  <a:lnTo>
                    <a:pt x="766286" y="120491"/>
                  </a:lnTo>
                  <a:cubicBezTo>
                    <a:pt x="766286" y="58579"/>
                    <a:pt x="715804" y="7144"/>
                    <a:pt x="652939" y="7144"/>
                  </a:cubicBezTo>
                  <a:lnTo>
                    <a:pt x="120491" y="7144"/>
                  </a:lnTo>
                  <a:cubicBezTo>
                    <a:pt x="58579" y="7144"/>
                    <a:pt x="7144" y="57626"/>
                    <a:pt x="7144" y="120491"/>
                  </a:cubicBezTo>
                  <a:cubicBezTo>
                    <a:pt x="7144" y="182404"/>
                    <a:pt x="57626" y="233839"/>
                    <a:pt x="120491" y="233839"/>
                  </a:cubicBezTo>
                  <a:lnTo>
                    <a:pt x="652939" y="233839"/>
                  </a:lnTo>
                  <a:cubicBezTo>
                    <a:pt x="714851" y="232886"/>
                    <a:pt x="766286" y="182404"/>
                    <a:pt x="766286" y="120491"/>
                  </a:cubicBezTo>
                </a:path>
              </a:pathLst>
            </a:custGeom>
            <a:solidFill>
              <a:srgbClr val="EE4023"/>
            </a:solidFill>
            <a:ln w="9525" cap="flat">
              <a:noFill/>
              <a:prstDash val="solid"/>
              <a:miter/>
            </a:ln>
          </p:spPr>
          <p:txBody>
            <a:bodyPr rtlCol="0" anchor="ctr"/>
            <a:lstStyle/>
            <a:p>
              <a:endParaRPr lang="en-GB" sz="1200"/>
            </a:p>
          </p:txBody>
        </p:sp>
      </p:grpSp>
      <p:sp>
        <p:nvSpPr>
          <p:cNvPr id="4" name="Rectangle 3">
            <a:extLst>
              <a:ext uri="{FF2B5EF4-FFF2-40B4-BE49-F238E27FC236}">
                <a16:creationId xmlns:a16="http://schemas.microsoft.com/office/drawing/2014/main" id="{46535B27-3D04-4BF1-BAF4-98417046E8E4}"/>
              </a:ext>
            </a:extLst>
          </p:cNvPr>
          <p:cNvSpPr/>
          <p:nvPr userDrawn="1"/>
        </p:nvSpPr>
        <p:spPr>
          <a:xfrm>
            <a:off x="1" y="0"/>
            <a:ext cx="8160067"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8" name="Rectangle 77">
            <a:extLst>
              <a:ext uri="{FF2B5EF4-FFF2-40B4-BE49-F238E27FC236}">
                <a16:creationId xmlns:a16="http://schemas.microsoft.com/office/drawing/2014/main" id="{2D29FED1-3182-4B4E-8627-D954172782E4}"/>
              </a:ext>
            </a:extLst>
          </p:cNvPr>
          <p:cNvSpPr/>
          <p:nvPr userDrawn="1"/>
        </p:nvSpPr>
        <p:spPr>
          <a:xfrm>
            <a:off x="1" y="1428750"/>
            <a:ext cx="8160067"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9" name="Rectangle 78">
            <a:extLst>
              <a:ext uri="{FF2B5EF4-FFF2-40B4-BE49-F238E27FC236}">
                <a16:creationId xmlns:a16="http://schemas.microsoft.com/office/drawing/2014/main" id="{A50E34A8-8615-4BB1-8EF7-C1CE1B5AC2A9}"/>
              </a:ext>
            </a:extLst>
          </p:cNvPr>
          <p:cNvSpPr/>
          <p:nvPr userDrawn="1"/>
        </p:nvSpPr>
        <p:spPr>
          <a:xfrm>
            <a:off x="0" y="2857500"/>
            <a:ext cx="8160067"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0" name="Rectangle 79">
            <a:extLst>
              <a:ext uri="{FF2B5EF4-FFF2-40B4-BE49-F238E27FC236}">
                <a16:creationId xmlns:a16="http://schemas.microsoft.com/office/drawing/2014/main" id="{635BC211-9E60-4A56-9033-B2FF7336AEE9}"/>
              </a:ext>
            </a:extLst>
          </p:cNvPr>
          <p:cNvSpPr/>
          <p:nvPr userDrawn="1"/>
        </p:nvSpPr>
        <p:spPr>
          <a:xfrm>
            <a:off x="1" y="4286250"/>
            <a:ext cx="8160067" cy="114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1" name="Rectangle 80">
            <a:extLst>
              <a:ext uri="{FF2B5EF4-FFF2-40B4-BE49-F238E27FC236}">
                <a16:creationId xmlns:a16="http://schemas.microsoft.com/office/drawing/2014/main" id="{3E1055F8-4148-4222-BD93-C1ADE4AC435A}"/>
              </a:ext>
            </a:extLst>
          </p:cNvPr>
          <p:cNvSpPr/>
          <p:nvPr userDrawn="1"/>
        </p:nvSpPr>
        <p:spPr>
          <a:xfrm>
            <a:off x="-1" y="5715000"/>
            <a:ext cx="8160067"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2732272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30301" y="2113596"/>
            <a:ext cx="10223499" cy="3305070"/>
          </a:xfrm>
        </p:spPr>
        <p:txBody>
          <a:bodyPr wrap="square">
            <a:noAutofit/>
          </a:bodyPr>
          <a:lstStyle>
            <a:lvl1pPr>
              <a:defRPr sz="2133" b="1"/>
            </a:lvl1pPr>
            <a:lvl2pPr marL="482624" indent="-482624">
              <a:defRPr sz="2133"/>
            </a:lvl2pPr>
            <a:lvl3pPr marL="719703" indent="-237079">
              <a:spcAft>
                <a:spcPts val="400"/>
              </a:spcAft>
              <a:tabLst>
                <a:tab pos="897512" algn="l"/>
              </a:tabLst>
              <a:defRPr sz="1867"/>
            </a:lvl3p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D5ABB89-756E-4A1E-843C-868A568E11C7}" type="datetimeFigureOut">
              <a:rPr lang="en-GB" smtClean="0"/>
              <a:t>14/12/2020</a:t>
            </a:fld>
            <a:endParaRPr lang="en-GB"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27DC75E7-9D1D-4621-A2B4-F2807418C869}" type="slidenum">
              <a:rPr lang="en-GB" smtClean="0"/>
              <a:t>‹#›</a:t>
            </a:fld>
            <a:endParaRPr lang="en-GB"/>
          </a:p>
        </p:txBody>
      </p:sp>
    </p:spTree>
    <p:extLst>
      <p:ext uri="{BB962C8B-B14F-4D97-AF65-F5344CB8AC3E}">
        <p14:creationId xmlns:p14="http://schemas.microsoft.com/office/powerpoint/2010/main" val="373856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5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30300" y="4076701"/>
            <a:ext cx="10475277" cy="540455"/>
          </a:xfrm>
        </p:spPr>
        <p:txBody>
          <a:bodyPr numCol="5" spcCol="1238250">
            <a:normAutofit/>
          </a:bodyPr>
          <a:lstStyle>
            <a:lvl1pPr>
              <a:lnSpc>
                <a:spcPct val="100000"/>
              </a:lnSpc>
              <a:spcBef>
                <a:spcPts val="0"/>
              </a:spcBef>
              <a:spcAft>
                <a:spcPts val="0"/>
              </a:spcAft>
              <a:defRPr sz="1867" b="1"/>
            </a:lvl1pPr>
          </a:lstStyle>
          <a:p>
            <a:pPr lvl="0"/>
            <a:r>
              <a:rPr lang="en-US" dirty="0"/>
              <a:t>Edit Master text</a:t>
            </a:r>
          </a:p>
        </p:txBody>
      </p:sp>
    </p:spTree>
    <p:extLst>
      <p:ext uri="{BB962C8B-B14F-4D97-AF65-F5344CB8AC3E}">
        <p14:creationId xmlns:p14="http://schemas.microsoft.com/office/powerpoint/2010/main" val="25353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D5ABB89-756E-4A1E-843C-868A568E11C7}" type="datetimeFigureOut">
              <a:rPr lang="en-GB" smtClean="0"/>
              <a:t>14/12/2020</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27DC75E7-9D1D-4621-A2B4-F2807418C869}" type="slidenum">
              <a:rPr lang="en-GB" smtClean="0"/>
              <a:t>‹#›</a:t>
            </a:fld>
            <a:endParaRPr lang="en-GB"/>
          </a:p>
        </p:txBody>
      </p:sp>
    </p:spTree>
    <p:extLst>
      <p:ext uri="{BB962C8B-B14F-4D97-AF65-F5344CB8AC3E}">
        <p14:creationId xmlns:p14="http://schemas.microsoft.com/office/powerpoint/2010/main" val="185954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D5ABB89-756E-4A1E-843C-868A568E11C7}" type="datetimeFigureOut">
              <a:rPr lang="en-GB" smtClean="0"/>
              <a:t>14/12/2020</a:t>
            </a:fld>
            <a:endParaRPr lang="en-GB"/>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27DC75E7-9D1D-4621-A2B4-F2807418C869}" type="slidenum">
              <a:rPr lang="en-GB" smtClean="0"/>
              <a:t>‹#›</a:t>
            </a:fld>
            <a:endParaRPr lang="en-GB"/>
          </a:p>
        </p:txBody>
      </p:sp>
    </p:spTree>
    <p:extLst>
      <p:ext uri="{BB962C8B-B14F-4D97-AF65-F5344CB8AC3E}">
        <p14:creationId xmlns:p14="http://schemas.microsoft.com/office/powerpoint/2010/main" val="79104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08382-0EF6-43F3-AB82-2C7A8816A0A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395F999-60CA-4E82-8CBE-576CDF494B9D}"/>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D1FFB14-2212-413C-9558-D151C673D30C}"/>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BF06C0CE-5E88-4DEE-BD4C-CE0A41EE1ED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83622C5-4E64-4FCE-AABF-E4098651E4A5}"/>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106547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1FF9A-9B15-442D-A9DA-D02745FB0BA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3CA4BC9-5C84-4025-8D13-CC36C4FF3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45101F07-E57B-404C-9914-1279D859BB80}"/>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264DF771-C3B0-43C0-AE72-101B5C35265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4CA4D99-4B77-4C62-99FB-45C43D29F82C}"/>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1817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D7A7A-432C-4785-AB8D-DE39A52CB00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2BA315D-A170-4AF5-90C0-177145B19DF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DF466720-ECAC-46D4-A5AE-501862113093}"/>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EC9CE6E7-B7A8-412B-A8B6-96BD298C837B}"/>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6" name="Marcador de Posição do Rodapé 5">
            <a:extLst>
              <a:ext uri="{FF2B5EF4-FFF2-40B4-BE49-F238E27FC236}">
                <a16:creationId xmlns:a16="http://schemas.microsoft.com/office/drawing/2014/main" id="{28F3E9CA-888D-411C-9197-196DCE3F07A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C809893-E215-4612-9066-BC2F3A94FDB5}"/>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340196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A7C9F-50B5-4E7A-859E-EAA6C1D194D9}"/>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FF49EA02-FA93-4A1F-969A-C367EC7EB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358DC3B-DB7C-4A7D-94D1-6394C826A322}"/>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F1F1B7C7-58E8-446D-AD11-A70ADDD06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920A5A47-9ADA-4648-A390-4F1EEDDD4E8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83624B10-9BC8-4611-88CA-B9105053B6B7}"/>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8" name="Marcador de Posição do Rodapé 7">
            <a:extLst>
              <a:ext uri="{FF2B5EF4-FFF2-40B4-BE49-F238E27FC236}">
                <a16:creationId xmlns:a16="http://schemas.microsoft.com/office/drawing/2014/main" id="{54D6D145-3F5F-469B-8E80-83A4CE40136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B7997356-2D0E-4D52-A251-6F0CE85DE56A}"/>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302365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FE9F2-197F-47CF-8EA3-EE12FF127EF3}"/>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D5423DA-BA20-4C25-9BCF-1F3A484525E6}"/>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4" name="Marcador de Posição do Rodapé 3">
            <a:extLst>
              <a:ext uri="{FF2B5EF4-FFF2-40B4-BE49-F238E27FC236}">
                <a16:creationId xmlns:a16="http://schemas.microsoft.com/office/drawing/2014/main" id="{BBBA9D18-4F93-4794-A930-BD479D3BEB0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4B997BC0-5E1C-47C3-8060-B049808D62BD}"/>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36379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36CA7A1-270A-49A2-AB9B-4E7A23D25C06}"/>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3" name="Marcador de Posição do Rodapé 2">
            <a:extLst>
              <a:ext uri="{FF2B5EF4-FFF2-40B4-BE49-F238E27FC236}">
                <a16:creationId xmlns:a16="http://schemas.microsoft.com/office/drawing/2014/main" id="{C00133E2-E826-4BA0-8300-C1ADB76B8423}"/>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1F78502A-5799-4D34-BC2E-6FF7654E387C}"/>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143368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C096C-8DA2-4397-810D-E8E7F845203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52B8911-2CE1-4BDB-AE49-9143EC8C4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0FD02C0A-F99C-4F80-B480-2C983D04A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0AC0D7E-A804-439D-925C-F13ADF219D58}"/>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6" name="Marcador de Posição do Rodapé 5">
            <a:extLst>
              <a:ext uri="{FF2B5EF4-FFF2-40B4-BE49-F238E27FC236}">
                <a16:creationId xmlns:a16="http://schemas.microsoft.com/office/drawing/2014/main" id="{D215EF0D-1C51-4586-AC3D-83CB655E965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A9FD1F5-B3E7-425E-97CE-CF84B3D1C0D2}"/>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248433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91061-AB6D-4CFF-B2B9-D361096B92B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EE28CFB3-1F8F-4DBA-988E-5DDDE8B1D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34360582-4369-41C2-9196-E3D209813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67B667D-884A-49EF-A504-E8D6A1C0B4D1}"/>
              </a:ext>
            </a:extLst>
          </p:cNvPr>
          <p:cNvSpPr>
            <a:spLocks noGrp="1"/>
          </p:cNvSpPr>
          <p:nvPr>
            <p:ph type="dt" sz="half" idx="10"/>
          </p:nvPr>
        </p:nvSpPr>
        <p:spPr/>
        <p:txBody>
          <a:bodyPr/>
          <a:lstStyle/>
          <a:p>
            <a:fld id="{4E8360B5-55A1-45CB-8236-464011748C90}" type="datetimeFigureOut">
              <a:rPr lang="pt-PT" smtClean="0"/>
              <a:t>14/12/2020</a:t>
            </a:fld>
            <a:endParaRPr lang="pt-PT"/>
          </a:p>
        </p:txBody>
      </p:sp>
      <p:sp>
        <p:nvSpPr>
          <p:cNvPr id="6" name="Marcador de Posição do Rodapé 5">
            <a:extLst>
              <a:ext uri="{FF2B5EF4-FFF2-40B4-BE49-F238E27FC236}">
                <a16:creationId xmlns:a16="http://schemas.microsoft.com/office/drawing/2014/main" id="{7E336901-CC41-4A57-B166-50AFA27C83A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692D8CE-EC2C-4F8E-B089-7E39D222AF9A}"/>
              </a:ext>
            </a:extLst>
          </p:cNvPr>
          <p:cNvSpPr>
            <a:spLocks noGrp="1"/>
          </p:cNvSpPr>
          <p:nvPr>
            <p:ph type="sldNum" sz="quarter" idx="12"/>
          </p:nvPr>
        </p:nvSpPr>
        <p:spPr/>
        <p:txBody>
          <a:bodyPr/>
          <a:lstStyle/>
          <a:p>
            <a:fld id="{FB94B86D-4158-48AC-B7AA-11D87F6C4788}" type="slidenum">
              <a:rPr lang="pt-PT" smtClean="0"/>
              <a:t>‹#›</a:t>
            </a:fld>
            <a:endParaRPr lang="pt-PT"/>
          </a:p>
        </p:txBody>
      </p:sp>
    </p:spTree>
    <p:extLst>
      <p:ext uri="{BB962C8B-B14F-4D97-AF65-F5344CB8AC3E}">
        <p14:creationId xmlns:p14="http://schemas.microsoft.com/office/powerpoint/2010/main" val="33020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E5D83B6-B7FB-493E-9C8B-46DB6547C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792309E-1F0E-4923-BBFE-06E448079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8233C93-689A-456E-9E5E-1AF921E5E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360B5-55A1-45CB-8236-464011748C90}" type="datetimeFigureOut">
              <a:rPr lang="pt-PT" smtClean="0"/>
              <a:t>14/12/2020</a:t>
            </a:fld>
            <a:endParaRPr lang="pt-PT"/>
          </a:p>
        </p:txBody>
      </p:sp>
      <p:sp>
        <p:nvSpPr>
          <p:cNvPr id="5" name="Marcador de Posição do Rodapé 4">
            <a:extLst>
              <a:ext uri="{FF2B5EF4-FFF2-40B4-BE49-F238E27FC236}">
                <a16:creationId xmlns:a16="http://schemas.microsoft.com/office/drawing/2014/main" id="{F0461D7D-A882-43F9-BCCC-AC867D914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8B16510F-1332-447D-8AB7-9015B7C3A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4B86D-4158-48AC-B7AA-11D87F6C4788}" type="slidenum">
              <a:rPr lang="pt-PT" smtClean="0"/>
              <a:t>‹#›</a:t>
            </a:fld>
            <a:endParaRPr lang="pt-PT"/>
          </a:p>
        </p:txBody>
      </p:sp>
    </p:spTree>
    <p:extLst>
      <p:ext uri="{BB962C8B-B14F-4D97-AF65-F5344CB8AC3E}">
        <p14:creationId xmlns:p14="http://schemas.microsoft.com/office/powerpoint/2010/main" val="107874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0301" y="484267"/>
            <a:ext cx="10223499" cy="832036"/>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a:xfrm>
            <a:off x="1130300" y="2113597"/>
            <a:ext cx="10475277" cy="298011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grpSp>
        <p:nvGrpSpPr>
          <p:cNvPr id="73" name="Group 72">
            <a:extLst>
              <a:ext uri="{FF2B5EF4-FFF2-40B4-BE49-F238E27FC236}">
                <a16:creationId xmlns:a16="http://schemas.microsoft.com/office/drawing/2014/main" id="{2B40DE3C-1D4A-405B-9390-5AC777FFB60C}"/>
              </a:ext>
            </a:extLst>
          </p:cNvPr>
          <p:cNvGrpSpPr>
            <a:grpSpLocks noChangeAspect="1"/>
          </p:cNvGrpSpPr>
          <p:nvPr userDrawn="1"/>
        </p:nvGrpSpPr>
        <p:grpSpPr>
          <a:xfrm>
            <a:off x="749300" y="6360160"/>
            <a:ext cx="1757680" cy="162693"/>
            <a:chOff x="7412453" y="5403057"/>
            <a:chExt cx="6184583" cy="572452"/>
          </a:xfrm>
        </p:grpSpPr>
        <p:sp>
          <p:nvSpPr>
            <p:cNvPr id="54" name="Freeform: Shape 53">
              <a:extLst>
                <a:ext uri="{FF2B5EF4-FFF2-40B4-BE49-F238E27FC236}">
                  <a16:creationId xmlns:a16="http://schemas.microsoft.com/office/drawing/2014/main" id="{960A71DC-D505-490D-A0F3-F55ACA81064B}"/>
                </a:ext>
              </a:extLst>
            </p:cNvPr>
            <p:cNvSpPr/>
            <p:nvPr/>
          </p:nvSpPr>
          <p:spPr>
            <a:xfrm>
              <a:off x="7412453" y="5523072"/>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55" name="Freeform: Shape 54">
              <a:extLst>
                <a:ext uri="{FF2B5EF4-FFF2-40B4-BE49-F238E27FC236}">
                  <a16:creationId xmlns:a16="http://schemas.microsoft.com/office/drawing/2014/main" id="{2930B355-A0AC-42B6-B9F6-DA6AF746C299}"/>
                </a:ext>
              </a:extLst>
            </p:cNvPr>
            <p:cNvSpPr/>
            <p:nvPr/>
          </p:nvSpPr>
          <p:spPr>
            <a:xfrm>
              <a:off x="7898228" y="5523072"/>
              <a:ext cx="485775" cy="323850"/>
            </a:xfrm>
            <a:custGeom>
              <a:avLst/>
              <a:gdLst>
                <a:gd name="connsiteX0" fmla="*/ 299561 w 485775"/>
                <a:gd name="connsiteY0" fmla="*/ 317659 h 323850"/>
                <a:gd name="connsiteX1" fmla="*/ 275749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4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9 w 485775"/>
                <a:gd name="connsiteY21" fmla="*/ 192881 h 323850"/>
                <a:gd name="connsiteX22" fmla="*/ 361474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9" y="209074"/>
                  </a:lnTo>
                  <a:lnTo>
                    <a:pt x="243364" y="71914"/>
                  </a:lnTo>
                  <a:lnTo>
                    <a:pt x="241459" y="71914"/>
                  </a:lnTo>
                  <a:lnTo>
                    <a:pt x="185261" y="316706"/>
                  </a:lnTo>
                  <a:lnTo>
                    <a:pt x="94774"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9" y="181452"/>
                    <a:pt x="333851" y="190024"/>
                    <a:pt x="335756" y="199549"/>
                  </a:cubicBezTo>
                  <a:cubicBezTo>
                    <a:pt x="336709" y="208122"/>
                    <a:pt x="338614" y="217647"/>
                    <a:pt x="339566" y="226219"/>
                  </a:cubicBezTo>
                  <a:cubicBezTo>
                    <a:pt x="340519" y="234791"/>
                    <a:pt x="341471" y="241459"/>
                    <a:pt x="341471" y="247174"/>
                  </a:cubicBezTo>
                  <a:lnTo>
                    <a:pt x="343376" y="247174"/>
                  </a:lnTo>
                  <a:cubicBezTo>
                    <a:pt x="345281" y="233839"/>
                    <a:pt x="348139" y="215741"/>
                    <a:pt x="351949" y="192881"/>
                  </a:cubicBezTo>
                  <a:cubicBezTo>
                    <a:pt x="355759" y="170022"/>
                    <a:pt x="359569" y="153829"/>
                    <a:pt x="361474"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56" name="Freeform: Shape 55">
              <a:extLst>
                <a:ext uri="{FF2B5EF4-FFF2-40B4-BE49-F238E27FC236}">
                  <a16:creationId xmlns:a16="http://schemas.microsoft.com/office/drawing/2014/main" id="{2E7F5A7F-6CFB-4BC6-885C-6CCF168E5CA6}"/>
                </a:ext>
              </a:extLst>
            </p:cNvPr>
            <p:cNvSpPr/>
            <p:nvPr/>
          </p:nvSpPr>
          <p:spPr>
            <a:xfrm>
              <a:off x="8383051" y="5523072"/>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1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6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3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1"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1" y="190024"/>
                    <a:pt x="335756" y="199549"/>
                  </a:cubicBezTo>
                  <a:cubicBezTo>
                    <a:pt x="337661" y="208122"/>
                    <a:pt x="338614" y="217647"/>
                    <a:pt x="339566" y="226219"/>
                  </a:cubicBezTo>
                  <a:cubicBezTo>
                    <a:pt x="340519" y="234791"/>
                    <a:pt x="341471" y="241459"/>
                    <a:pt x="341471" y="247174"/>
                  </a:cubicBezTo>
                  <a:lnTo>
                    <a:pt x="343376" y="247174"/>
                  </a:lnTo>
                  <a:cubicBezTo>
                    <a:pt x="345281" y="233839"/>
                    <a:pt x="348139" y="215741"/>
                    <a:pt x="351948" y="192881"/>
                  </a:cubicBezTo>
                  <a:cubicBezTo>
                    <a:pt x="355759" y="170022"/>
                    <a:pt x="359569" y="153829"/>
                    <a:pt x="361473" y="146209"/>
                  </a:cubicBezTo>
                  <a:lnTo>
                    <a:pt x="398621" y="9049"/>
                  </a:lnTo>
                  <a:lnTo>
                    <a:pt x="481489" y="9049"/>
                  </a:lnTo>
                  <a:lnTo>
                    <a:pt x="391953"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57" name="Freeform: Shape 56">
              <a:extLst>
                <a:ext uri="{FF2B5EF4-FFF2-40B4-BE49-F238E27FC236}">
                  <a16:creationId xmlns:a16="http://schemas.microsoft.com/office/drawing/2014/main" id="{7439AC41-FB4E-43A0-8678-3837F9D2E23A}"/>
                </a:ext>
              </a:extLst>
            </p:cNvPr>
            <p:cNvSpPr/>
            <p:nvPr/>
          </p:nvSpPr>
          <p:spPr>
            <a:xfrm>
              <a:off x="8894543" y="5745957"/>
              <a:ext cx="104775" cy="104775"/>
            </a:xfrm>
            <a:custGeom>
              <a:avLst/>
              <a:gdLst>
                <a:gd name="connsiteX0" fmla="*/ 7144 w 104775"/>
                <a:gd name="connsiteY0" fmla="*/ 54769 h 104775"/>
                <a:gd name="connsiteX1" fmla="*/ 19527 w 104775"/>
                <a:gd name="connsiteY1" fmla="*/ 19526 h 104775"/>
                <a:gd name="connsiteX2" fmla="*/ 55722 w 104775"/>
                <a:gd name="connsiteY2" fmla="*/ 7144 h 104775"/>
                <a:gd name="connsiteX3" fmla="*/ 90964 w 104775"/>
                <a:gd name="connsiteY3" fmla="*/ 19526 h 104775"/>
                <a:gd name="connsiteX4" fmla="*/ 103347 w 104775"/>
                <a:gd name="connsiteY4" fmla="*/ 54769 h 104775"/>
                <a:gd name="connsiteX5" fmla="*/ 90964 w 104775"/>
                <a:gd name="connsiteY5" fmla="*/ 89059 h 104775"/>
                <a:gd name="connsiteX6" fmla="*/ 55722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9" y="11906"/>
                    <a:pt x="39529" y="7144"/>
                    <a:pt x="55722" y="7144"/>
                  </a:cubicBezTo>
                  <a:cubicBezTo>
                    <a:pt x="70961" y="7144"/>
                    <a:pt x="83344" y="10954"/>
                    <a:pt x="90964" y="19526"/>
                  </a:cubicBezTo>
                  <a:cubicBezTo>
                    <a:pt x="99536" y="28099"/>
                    <a:pt x="103347" y="39529"/>
                    <a:pt x="103347" y="54769"/>
                  </a:cubicBezTo>
                  <a:cubicBezTo>
                    <a:pt x="103347" y="69056"/>
                    <a:pt x="99536" y="80486"/>
                    <a:pt x="90964" y="89059"/>
                  </a:cubicBezTo>
                  <a:cubicBezTo>
                    <a:pt x="82391" y="97631"/>
                    <a:pt x="70961" y="101441"/>
                    <a:pt x="55722" y="101441"/>
                  </a:cubicBezTo>
                  <a:cubicBezTo>
                    <a:pt x="40481" y="101441"/>
                    <a:pt x="28099"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58" name="Freeform: Shape 57">
              <a:extLst>
                <a:ext uri="{FF2B5EF4-FFF2-40B4-BE49-F238E27FC236}">
                  <a16:creationId xmlns:a16="http://schemas.microsoft.com/office/drawing/2014/main" id="{13CD6782-FAF4-4D8A-B4B9-3114508DA88B}"/>
                </a:ext>
              </a:extLst>
            </p:cNvPr>
            <p:cNvSpPr/>
            <p:nvPr/>
          </p:nvSpPr>
          <p:spPr>
            <a:xfrm>
              <a:off x="9067898" y="5518309"/>
              <a:ext cx="295275" cy="457200"/>
            </a:xfrm>
            <a:custGeom>
              <a:avLst/>
              <a:gdLst>
                <a:gd name="connsiteX0" fmla="*/ 152876 w 295275"/>
                <a:gd name="connsiteY0" fmla="*/ 74772 h 457200"/>
                <a:gd name="connsiteX1" fmla="*/ 107156 w 295275"/>
                <a:gd name="connsiteY1" fmla="*/ 93822 h 457200"/>
                <a:gd name="connsiteX2" fmla="*/ 91916 w 295275"/>
                <a:gd name="connsiteY2" fmla="*/ 157639 h 457200"/>
                <a:gd name="connsiteX3" fmla="*/ 91916 w 295275"/>
                <a:gd name="connsiteY3" fmla="*/ 167164 h 457200"/>
                <a:gd name="connsiteX4" fmla="*/ 107156 w 295275"/>
                <a:gd name="connsiteY4" fmla="*/ 238602 h 457200"/>
                <a:gd name="connsiteX5" fmla="*/ 153829 w 295275"/>
                <a:gd name="connsiteY5" fmla="*/ 260509 h 457200"/>
                <a:gd name="connsiteX6" fmla="*/ 210979 w 295275"/>
                <a:gd name="connsiteY6" fmla="*/ 167164 h 457200"/>
                <a:gd name="connsiteX7" fmla="*/ 196691 w 295275"/>
                <a:gd name="connsiteY7" fmla="*/ 98584 h 457200"/>
                <a:gd name="connsiteX8" fmla="*/ 152876 w 295275"/>
                <a:gd name="connsiteY8" fmla="*/ 74772 h 457200"/>
                <a:gd name="connsiteX9" fmla="*/ 177641 w 295275"/>
                <a:gd name="connsiteY9" fmla="*/ 328136 h 457200"/>
                <a:gd name="connsiteX10" fmla="*/ 91916 w 295275"/>
                <a:gd name="connsiteY10" fmla="*/ 288131 h 457200"/>
                <a:gd name="connsiteX11" fmla="*/ 87154 w 295275"/>
                <a:gd name="connsiteY11" fmla="*/ 288131 h 457200"/>
                <a:gd name="connsiteX12" fmla="*/ 91916 w 295275"/>
                <a:gd name="connsiteY12" fmla="*/ 332899 h 457200"/>
                <a:gd name="connsiteX13" fmla="*/ 91916 w 295275"/>
                <a:gd name="connsiteY13" fmla="*/ 458629 h 457200"/>
                <a:gd name="connsiteX14" fmla="*/ 7144 w 295275"/>
                <a:gd name="connsiteY14" fmla="*/ 458629 h 457200"/>
                <a:gd name="connsiteX15" fmla="*/ 7144 w 295275"/>
                <a:gd name="connsiteY15" fmla="*/ 12859 h 457200"/>
                <a:gd name="connsiteX16" fmla="*/ 75724 w 295275"/>
                <a:gd name="connsiteY16" fmla="*/ 12859 h 457200"/>
                <a:gd name="connsiteX17" fmla="*/ 88106 w 295275"/>
                <a:gd name="connsiteY17" fmla="*/ 52864 h 457200"/>
                <a:gd name="connsiteX18" fmla="*/ 91916 w 295275"/>
                <a:gd name="connsiteY18" fmla="*/ 52864 h 457200"/>
                <a:gd name="connsiteX19" fmla="*/ 179547 w 295275"/>
                <a:gd name="connsiteY19" fmla="*/ 7144 h 457200"/>
                <a:gd name="connsiteX20" fmla="*/ 265272 w 295275"/>
                <a:gd name="connsiteY20" fmla="*/ 49054 h 457200"/>
                <a:gd name="connsiteX21" fmla="*/ 296704 w 295275"/>
                <a:gd name="connsiteY21" fmla="*/ 167164 h 457200"/>
                <a:gd name="connsiteX22" fmla="*/ 282416 w 295275"/>
                <a:gd name="connsiteY22" fmla="*/ 252889 h 457200"/>
                <a:gd name="connsiteX23" fmla="*/ 241459 w 295275"/>
                <a:gd name="connsiteY23" fmla="*/ 308134 h 457200"/>
                <a:gd name="connsiteX24" fmla="*/ 177641 w 295275"/>
                <a:gd name="connsiteY24" fmla="*/ 32813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5275" h="457200">
                  <a:moveTo>
                    <a:pt x="152876" y="74772"/>
                  </a:moveTo>
                  <a:cubicBezTo>
                    <a:pt x="131922" y="74772"/>
                    <a:pt x="116681" y="81439"/>
                    <a:pt x="107156" y="93822"/>
                  </a:cubicBezTo>
                  <a:cubicBezTo>
                    <a:pt x="97631" y="106204"/>
                    <a:pt x="92869" y="128111"/>
                    <a:pt x="91916" y="157639"/>
                  </a:cubicBezTo>
                  <a:lnTo>
                    <a:pt x="91916" y="167164"/>
                  </a:lnTo>
                  <a:cubicBezTo>
                    <a:pt x="91916" y="200502"/>
                    <a:pt x="96679" y="224314"/>
                    <a:pt x="107156" y="238602"/>
                  </a:cubicBezTo>
                  <a:cubicBezTo>
                    <a:pt x="116681" y="252889"/>
                    <a:pt x="132874" y="260509"/>
                    <a:pt x="153829" y="260509"/>
                  </a:cubicBezTo>
                  <a:cubicBezTo>
                    <a:pt x="191929" y="260509"/>
                    <a:pt x="210979" y="229077"/>
                    <a:pt x="210979" y="167164"/>
                  </a:cubicBezTo>
                  <a:cubicBezTo>
                    <a:pt x="210979" y="136684"/>
                    <a:pt x="206216" y="113824"/>
                    <a:pt x="196691" y="98584"/>
                  </a:cubicBezTo>
                  <a:cubicBezTo>
                    <a:pt x="187166" y="82391"/>
                    <a:pt x="172879" y="74772"/>
                    <a:pt x="152876" y="74772"/>
                  </a:cubicBezTo>
                  <a:moveTo>
                    <a:pt x="177641" y="328136"/>
                  </a:moveTo>
                  <a:cubicBezTo>
                    <a:pt x="141447" y="328136"/>
                    <a:pt x="112872" y="314802"/>
                    <a:pt x="91916" y="288131"/>
                  </a:cubicBezTo>
                  <a:lnTo>
                    <a:pt x="87154" y="288131"/>
                  </a:lnTo>
                  <a:cubicBezTo>
                    <a:pt x="90011" y="313849"/>
                    <a:pt x="91916" y="329089"/>
                    <a:pt x="91916" y="332899"/>
                  </a:cubicBezTo>
                  <a:lnTo>
                    <a:pt x="91916" y="458629"/>
                  </a:lnTo>
                  <a:lnTo>
                    <a:pt x="7144" y="458629"/>
                  </a:lnTo>
                  <a:lnTo>
                    <a:pt x="7144" y="12859"/>
                  </a:lnTo>
                  <a:lnTo>
                    <a:pt x="75724" y="12859"/>
                  </a:lnTo>
                  <a:lnTo>
                    <a:pt x="88106" y="52864"/>
                  </a:lnTo>
                  <a:lnTo>
                    <a:pt x="91916" y="52864"/>
                  </a:lnTo>
                  <a:cubicBezTo>
                    <a:pt x="111919" y="22384"/>
                    <a:pt x="140494" y="7144"/>
                    <a:pt x="179547" y="7144"/>
                  </a:cubicBezTo>
                  <a:cubicBezTo>
                    <a:pt x="215741" y="7144"/>
                    <a:pt x="244316" y="21431"/>
                    <a:pt x="265272" y="49054"/>
                  </a:cubicBezTo>
                  <a:cubicBezTo>
                    <a:pt x="286226" y="77629"/>
                    <a:pt x="296704" y="116681"/>
                    <a:pt x="296704" y="167164"/>
                  </a:cubicBezTo>
                  <a:cubicBezTo>
                    <a:pt x="296704" y="200502"/>
                    <a:pt x="291941" y="229077"/>
                    <a:pt x="282416" y="252889"/>
                  </a:cubicBezTo>
                  <a:cubicBezTo>
                    <a:pt x="272891" y="277654"/>
                    <a:pt x="258604" y="295752"/>
                    <a:pt x="241459" y="308134"/>
                  </a:cubicBezTo>
                  <a:cubicBezTo>
                    <a:pt x="223361" y="321469"/>
                    <a:pt x="202406" y="328136"/>
                    <a:pt x="177641" y="328136"/>
                  </a:cubicBezTo>
                </a:path>
              </a:pathLst>
            </a:custGeom>
            <a:solidFill>
              <a:srgbClr val="414143"/>
            </a:solidFill>
            <a:ln w="9525" cap="flat">
              <a:noFill/>
              <a:prstDash val="solid"/>
              <a:miter/>
            </a:ln>
          </p:spPr>
          <p:txBody>
            <a:bodyPr rtlCol="0" anchor="ctr"/>
            <a:lstStyle/>
            <a:p>
              <a:endParaRPr lang="en-GB" sz="1200"/>
            </a:p>
          </p:txBody>
        </p:sp>
        <p:sp>
          <p:nvSpPr>
            <p:cNvPr id="59" name="Freeform: Shape 58">
              <a:extLst>
                <a:ext uri="{FF2B5EF4-FFF2-40B4-BE49-F238E27FC236}">
                  <a16:creationId xmlns:a16="http://schemas.microsoft.com/office/drawing/2014/main" id="{12B32E1B-FB65-4975-82E6-EB02404FB314}"/>
                </a:ext>
              </a:extLst>
            </p:cNvPr>
            <p:cNvSpPr>
              <a:spLocks noChangeAspect="1"/>
            </p:cNvSpPr>
            <p:nvPr/>
          </p:nvSpPr>
          <p:spPr>
            <a:xfrm>
              <a:off x="9407941" y="5518309"/>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4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9 w 314325"/>
                <a:gd name="connsiteY15" fmla="*/ 49054 h 333375"/>
                <a:gd name="connsiteX16" fmla="*/ 158591 w 314325"/>
                <a:gd name="connsiteY16" fmla="*/ 7144 h 333375"/>
                <a:gd name="connsiteX17" fmla="*/ 237649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9"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9" y="75724"/>
                    <a:pt x="158591" y="75724"/>
                  </a:cubicBezTo>
                  <a:cubicBezTo>
                    <a:pt x="135731" y="75724"/>
                    <a:pt x="119539" y="83344"/>
                    <a:pt x="110014" y="98584"/>
                  </a:cubicBezTo>
                  <a:cubicBezTo>
                    <a:pt x="98584" y="112872"/>
                    <a:pt x="93821" y="136684"/>
                    <a:pt x="93821" y="167164"/>
                  </a:cubicBezTo>
                  <a:moveTo>
                    <a:pt x="308134" y="167164"/>
                  </a:moveTo>
                  <a:cubicBezTo>
                    <a:pt x="308134" y="217647"/>
                    <a:pt x="294799" y="256699"/>
                    <a:pt x="268129" y="285274"/>
                  </a:cubicBezTo>
                  <a:cubicBezTo>
                    <a:pt x="241459" y="313849"/>
                    <a:pt x="204311" y="328136"/>
                    <a:pt x="156686" y="328136"/>
                  </a:cubicBezTo>
                  <a:cubicBezTo>
                    <a:pt x="127159" y="328136"/>
                    <a:pt x="100489" y="321469"/>
                    <a:pt x="77629" y="309086"/>
                  </a:cubicBezTo>
                  <a:cubicBezTo>
                    <a:pt x="54769" y="295752"/>
                    <a:pt x="37624" y="277654"/>
                    <a:pt x="25241" y="252889"/>
                  </a:cubicBezTo>
                  <a:cubicBezTo>
                    <a:pt x="12859" y="228124"/>
                    <a:pt x="7144" y="200502"/>
                    <a:pt x="7144" y="167164"/>
                  </a:cubicBezTo>
                  <a:cubicBezTo>
                    <a:pt x="7144" y="116681"/>
                    <a:pt x="20479" y="77629"/>
                    <a:pt x="47149" y="49054"/>
                  </a:cubicBezTo>
                  <a:cubicBezTo>
                    <a:pt x="73819" y="21431"/>
                    <a:pt x="110966" y="7144"/>
                    <a:pt x="158591" y="7144"/>
                  </a:cubicBezTo>
                  <a:cubicBezTo>
                    <a:pt x="188119" y="7144"/>
                    <a:pt x="214789" y="13811"/>
                    <a:pt x="237649" y="26194"/>
                  </a:cubicBezTo>
                  <a:cubicBezTo>
                    <a:pt x="260509" y="39529"/>
                    <a:pt x="277654" y="57627"/>
                    <a:pt x="290036" y="81439"/>
                  </a:cubicBezTo>
                  <a:cubicBezTo>
                    <a:pt x="301466"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60" name="Freeform: Shape 59">
              <a:extLst>
                <a:ext uri="{FF2B5EF4-FFF2-40B4-BE49-F238E27FC236}">
                  <a16:creationId xmlns:a16="http://schemas.microsoft.com/office/drawing/2014/main" id="{B0F8A6F9-AF9B-482F-9740-577F4A10E19D}"/>
                </a:ext>
              </a:extLst>
            </p:cNvPr>
            <p:cNvSpPr/>
            <p:nvPr/>
          </p:nvSpPr>
          <p:spPr>
            <a:xfrm>
              <a:off x="9778463" y="5403057"/>
              <a:ext cx="95250" cy="438150"/>
            </a:xfrm>
            <a:custGeom>
              <a:avLst/>
              <a:gdLst>
                <a:gd name="connsiteX0" fmla="*/ 7144 w 95250"/>
                <a:gd name="connsiteY0" fmla="*/ 7144 h 438150"/>
                <a:gd name="connsiteX1" fmla="*/ 91917 w 95250"/>
                <a:gd name="connsiteY1" fmla="*/ 7144 h 438150"/>
                <a:gd name="connsiteX2" fmla="*/ 91917 w 95250"/>
                <a:gd name="connsiteY2" fmla="*/ 437674 h 438150"/>
                <a:gd name="connsiteX3" fmla="*/ 7144 w 95250"/>
                <a:gd name="connsiteY3" fmla="*/ 437674 h 438150"/>
              </a:gdLst>
              <a:ahLst/>
              <a:cxnLst>
                <a:cxn ang="0">
                  <a:pos x="connsiteX0" y="connsiteY0"/>
                </a:cxn>
                <a:cxn ang="0">
                  <a:pos x="connsiteX1" y="connsiteY1"/>
                </a:cxn>
                <a:cxn ang="0">
                  <a:pos x="connsiteX2" y="connsiteY2"/>
                </a:cxn>
                <a:cxn ang="0">
                  <a:pos x="connsiteX3" y="connsiteY3"/>
                </a:cxn>
              </a:cxnLst>
              <a:rect l="l" t="t" r="r" b="b"/>
              <a:pathLst>
                <a:path w="95250" h="438150">
                  <a:moveTo>
                    <a:pt x="7144" y="7144"/>
                  </a:moveTo>
                  <a:lnTo>
                    <a:pt x="91917" y="7144"/>
                  </a:lnTo>
                  <a:lnTo>
                    <a:pt x="91917" y="437674"/>
                  </a:lnTo>
                  <a:lnTo>
                    <a:pt x="7144" y="437674"/>
                  </a:lnTo>
                  <a:close/>
                </a:path>
              </a:pathLst>
            </a:custGeom>
            <a:solidFill>
              <a:srgbClr val="414143"/>
            </a:solidFill>
            <a:ln w="9525" cap="flat">
              <a:noFill/>
              <a:prstDash val="solid"/>
              <a:miter/>
            </a:ln>
          </p:spPr>
          <p:txBody>
            <a:bodyPr rtlCol="0" anchor="ctr"/>
            <a:lstStyle/>
            <a:p>
              <a:endParaRPr lang="en-GB" sz="1200"/>
            </a:p>
          </p:txBody>
        </p:sp>
        <p:sp>
          <p:nvSpPr>
            <p:cNvPr id="61" name="Freeform: Shape 60">
              <a:extLst>
                <a:ext uri="{FF2B5EF4-FFF2-40B4-BE49-F238E27FC236}">
                  <a16:creationId xmlns:a16="http://schemas.microsoft.com/office/drawing/2014/main" id="{3B8D2521-E203-404E-A240-0C4095B02DA8}"/>
                </a:ext>
              </a:extLst>
            </p:cNvPr>
            <p:cNvSpPr/>
            <p:nvPr/>
          </p:nvSpPr>
          <p:spPr>
            <a:xfrm>
              <a:off x="9948008" y="5403057"/>
              <a:ext cx="104775" cy="438150"/>
            </a:xfrm>
            <a:custGeom>
              <a:avLst/>
              <a:gdLst>
                <a:gd name="connsiteX0" fmla="*/ 95726 w 104775"/>
                <a:gd name="connsiteY0" fmla="*/ 437674 h 438150"/>
                <a:gd name="connsiteX1" fmla="*/ 10953 w 104775"/>
                <a:gd name="connsiteY1" fmla="*/ 437674 h 438150"/>
                <a:gd name="connsiteX2" fmla="*/ 10953 w 104775"/>
                <a:gd name="connsiteY2" fmla="*/ 128111 h 438150"/>
                <a:gd name="connsiteX3" fmla="*/ 95726 w 104775"/>
                <a:gd name="connsiteY3" fmla="*/ 128111 h 438150"/>
                <a:gd name="connsiteX4" fmla="*/ 95726 w 104775"/>
                <a:gd name="connsiteY4" fmla="*/ 437674 h 438150"/>
                <a:gd name="connsiteX5" fmla="*/ 7144 w 104775"/>
                <a:gd name="connsiteY5" fmla="*/ 48101 h 438150"/>
                <a:gd name="connsiteX6" fmla="*/ 52864 w 104775"/>
                <a:gd name="connsiteY6" fmla="*/ 7144 h 438150"/>
                <a:gd name="connsiteX7" fmla="*/ 98584 w 104775"/>
                <a:gd name="connsiteY7" fmla="*/ 48101 h 438150"/>
                <a:gd name="connsiteX8" fmla="*/ 87153 w 104775"/>
                <a:gd name="connsiteY8" fmla="*/ 78581 h 438150"/>
                <a:gd name="connsiteX9" fmla="*/ 52864 w 104775"/>
                <a:gd name="connsiteY9" fmla="*/ 89059 h 438150"/>
                <a:gd name="connsiteX10" fmla="*/ 7144 w 104775"/>
                <a:gd name="connsiteY10" fmla="*/ 4810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438150">
                  <a:moveTo>
                    <a:pt x="95726" y="437674"/>
                  </a:moveTo>
                  <a:lnTo>
                    <a:pt x="10953" y="437674"/>
                  </a:lnTo>
                  <a:lnTo>
                    <a:pt x="10953" y="128111"/>
                  </a:lnTo>
                  <a:lnTo>
                    <a:pt x="95726" y="128111"/>
                  </a:lnTo>
                  <a:lnTo>
                    <a:pt x="95726" y="437674"/>
                  </a:lnTo>
                  <a:close/>
                  <a:moveTo>
                    <a:pt x="7144" y="48101"/>
                  </a:moveTo>
                  <a:cubicBezTo>
                    <a:pt x="7144" y="20479"/>
                    <a:pt x="22384" y="7144"/>
                    <a:pt x="52864" y="7144"/>
                  </a:cubicBezTo>
                  <a:cubicBezTo>
                    <a:pt x="83344" y="7144"/>
                    <a:pt x="98584" y="20479"/>
                    <a:pt x="98584" y="48101"/>
                  </a:cubicBezTo>
                  <a:cubicBezTo>
                    <a:pt x="98584" y="61436"/>
                    <a:pt x="94774" y="70961"/>
                    <a:pt x="87153" y="78581"/>
                  </a:cubicBezTo>
                  <a:cubicBezTo>
                    <a:pt x="79534" y="86201"/>
                    <a:pt x="68103" y="89059"/>
                    <a:pt x="52864" y="89059"/>
                  </a:cubicBezTo>
                  <a:cubicBezTo>
                    <a:pt x="22384" y="90011"/>
                    <a:pt x="7144" y="75724"/>
                    <a:pt x="7144" y="48101"/>
                  </a:cubicBezTo>
                </a:path>
              </a:pathLst>
            </a:custGeom>
            <a:solidFill>
              <a:srgbClr val="414143"/>
            </a:solidFill>
            <a:ln w="9525" cap="flat">
              <a:noFill/>
              <a:prstDash val="solid"/>
              <a:miter/>
            </a:ln>
          </p:spPr>
          <p:txBody>
            <a:bodyPr rtlCol="0" anchor="ctr"/>
            <a:lstStyle/>
            <a:p>
              <a:endParaRPr lang="en-GB" sz="1200"/>
            </a:p>
          </p:txBody>
        </p:sp>
        <p:sp>
          <p:nvSpPr>
            <p:cNvPr id="62" name="Freeform: Shape 61">
              <a:extLst>
                <a:ext uri="{FF2B5EF4-FFF2-40B4-BE49-F238E27FC236}">
                  <a16:creationId xmlns:a16="http://schemas.microsoft.com/office/drawing/2014/main" id="{92E1166F-047D-4842-8A14-43DB0DC5F1E4}"/>
                </a:ext>
              </a:extLst>
            </p:cNvPr>
            <p:cNvSpPr/>
            <p:nvPr/>
          </p:nvSpPr>
          <p:spPr>
            <a:xfrm>
              <a:off x="10106123" y="5516404"/>
              <a:ext cx="247650" cy="333375"/>
            </a:xfrm>
            <a:custGeom>
              <a:avLst/>
              <a:gdLst>
                <a:gd name="connsiteX0" fmla="*/ 241459 w 247650"/>
                <a:gd name="connsiteY0" fmla="*/ 231934 h 333375"/>
                <a:gd name="connsiteX1" fmla="*/ 208122 w 247650"/>
                <a:gd name="connsiteY1" fmla="*/ 304323 h 333375"/>
                <a:gd name="connsiteX2" fmla="*/ 109061 w 247650"/>
                <a:gd name="connsiteY2" fmla="*/ 329089 h 333375"/>
                <a:gd name="connsiteX3" fmla="*/ 51911 w 247650"/>
                <a:gd name="connsiteY3" fmla="*/ 324326 h 333375"/>
                <a:gd name="connsiteX4" fmla="*/ 7144 w 247650"/>
                <a:gd name="connsiteY4" fmla="*/ 310991 h 333375"/>
                <a:gd name="connsiteX5" fmla="*/ 7144 w 247650"/>
                <a:gd name="connsiteY5" fmla="*/ 241459 h 333375"/>
                <a:gd name="connsiteX6" fmla="*/ 60484 w 247650"/>
                <a:gd name="connsiteY6" fmla="*/ 259556 h 333375"/>
                <a:gd name="connsiteX7" fmla="*/ 112872 w 247650"/>
                <a:gd name="connsiteY7" fmla="*/ 267176 h 333375"/>
                <a:gd name="connsiteX8" fmla="*/ 158591 w 247650"/>
                <a:gd name="connsiteY8" fmla="*/ 240506 h 333375"/>
                <a:gd name="connsiteX9" fmla="*/ 152876 w 247650"/>
                <a:gd name="connsiteY9" fmla="*/ 224314 h 333375"/>
                <a:gd name="connsiteX10" fmla="*/ 131922 w 247650"/>
                <a:gd name="connsiteY10" fmla="*/ 210026 h 333375"/>
                <a:gd name="connsiteX11" fmla="*/ 91916 w 247650"/>
                <a:gd name="connsiteY11" fmla="*/ 191928 h 333375"/>
                <a:gd name="connsiteX12" fmla="*/ 39529 w 247650"/>
                <a:gd name="connsiteY12" fmla="*/ 164306 h 333375"/>
                <a:gd name="connsiteX13" fmla="*/ 14764 w 247650"/>
                <a:gd name="connsiteY13" fmla="*/ 134778 h 333375"/>
                <a:gd name="connsiteX14" fmla="*/ 7144 w 247650"/>
                <a:gd name="connsiteY14" fmla="*/ 93821 h 333375"/>
                <a:gd name="connsiteX15" fmla="*/ 39529 w 247650"/>
                <a:gd name="connsiteY15" fmla="*/ 30003 h 333375"/>
                <a:gd name="connsiteX16" fmla="*/ 130016 w 247650"/>
                <a:gd name="connsiteY16" fmla="*/ 7144 h 333375"/>
                <a:gd name="connsiteX17" fmla="*/ 238601 w 247650"/>
                <a:gd name="connsiteY17" fmla="*/ 31909 h 333375"/>
                <a:gd name="connsiteX18" fmla="*/ 212884 w 247650"/>
                <a:gd name="connsiteY18" fmla="*/ 92869 h 333375"/>
                <a:gd name="connsiteX19" fmla="*/ 169069 w 247650"/>
                <a:gd name="connsiteY19" fmla="*/ 76676 h 333375"/>
                <a:gd name="connsiteX20" fmla="*/ 128111 w 247650"/>
                <a:gd name="connsiteY20" fmla="*/ 70009 h 333375"/>
                <a:gd name="connsiteX21" fmla="*/ 90964 w 247650"/>
                <a:gd name="connsiteY21" fmla="*/ 90011 h 333375"/>
                <a:gd name="connsiteX22" fmla="*/ 103347 w 247650"/>
                <a:gd name="connsiteY22" fmla="*/ 110014 h 333375"/>
                <a:gd name="connsiteX23" fmla="*/ 155734 w 247650"/>
                <a:gd name="connsiteY23" fmla="*/ 134778 h 333375"/>
                <a:gd name="connsiteX24" fmla="*/ 209074 w 247650"/>
                <a:gd name="connsiteY24" fmla="*/ 162401 h 333375"/>
                <a:gd name="connsiteX25" fmla="*/ 233839 w 247650"/>
                <a:gd name="connsiteY25" fmla="*/ 191928 h 333375"/>
                <a:gd name="connsiteX26" fmla="*/ 241459 w 247650"/>
                <a:gd name="connsiteY26" fmla="*/ 23193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650" h="333375">
                  <a:moveTo>
                    <a:pt x="241459" y="231934"/>
                  </a:moveTo>
                  <a:cubicBezTo>
                    <a:pt x="241459" y="263366"/>
                    <a:pt x="230029" y="288131"/>
                    <a:pt x="208122" y="304323"/>
                  </a:cubicBezTo>
                  <a:cubicBezTo>
                    <a:pt x="186214" y="320516"/>
                    <a:pt x="152876" y="329089"/>
                    <a:pt x="109061" y="329089"/>
                  </a:cubicBezTo>
                  <a:cubicBezTo>
                    <a:pt x="86201" y="329089"/>
                    <a:pt x="67151" y="327184"/>
                    <a:pt x="51911" y="324326"/>
                  </a:cubicBezTo>
                  <a:cubicBezTo>
                    <a:pt x="35719" y="321469"/>
                    <a:pt x="21431" y="316706"/>
                    <a:pt x="7144" y="310991"/>
                  </a:cubicBezTo>
                  <a:lnTo>
                    <a:pt x="7144" y="241459"/>
                  </a:lnTo>
                  <a:cubicBezTo>
                    <a:pt x="22384" y="249078"/>
                    <a:pt x="40481" y="254794"/>
                    <a:pt x="60484" y="259556"/>
                  </a:cubicBezTo>
                  <a:cubicBezTo>
                    <a:pt x="80486" y="264319"/>
                    <a:pt x="97631" y="267176"/>
                    <a:pt x="112872" y="267176"/>
                  </a:cubicBezTo>
                  <a:cubicBezTo>
                    <a:pt x="143351" y="267176"/>
                    <a:pt x="158591" y="258603"/>
                    <a:pt x="158591" y="240506"/>
                  </a:cubicBezTo>
                  <a:cubicBezTo>
                    <a:pt x="158591" y="233839"/>
                    <a:pt x="156686" y="228123"/>
                    <a:pt x="152876" y="224314"/>
                  </a:cubicBezTo>
                  <a:cubicBezTo>
                    <a:pt x="149066" y="220503"/>
                    <a:pt x="141447" y="215741"/>
                    <a:pt x="131922" y="210026"/>
                  </a:cubicBezTo>
                  <a:cubicBezTo>
                    <a:pt x="122397" y="204311"/>
                    <a:pt x="109061" y="198596"/>
                    <a:pt x="91916" y="191928"/>
                  </a:cubicBezTo>
                  <a:cubicBezTo>
                    <a:pt x="68104" y="182403"/>
                    <a:pt x="50959" y="172878"/>
                    <a:pt x="39529" y="164306"/>
                  </a:cubicBezTo>
                  <a:cubicBezTo>
                    <a:pt x="28099" y="155734"/>
                    <a:pt x="20479" y="146209"/>
                    <a:pt x="14764" y="134778"/>
                  </a:cubicBezTo>
                  <a:cubicBezTo>
                    <a:pt x="10001" y="123348"/>
                    <a:pt x="7144" y="110014"/>
                    <a:pt x="7144" y="93821"/>
                  </a:cubicBezTo>
                  <a:cubicBezTo>
                    <a:pt x="7144" y="66198"/>
                    <a:pt x="17622" y="45244"/>
                    <a:pt x="39529" y="30003"/>
                  </a:cubicBezTo>
                  <a:cubicBezTo>
                    <a:pt x="60484" y="14764"/>
                    <a:pt x="90964" y="7144"/>
                    <a:pt x="130016" y="7144"/>
                  </a:cubicBezTo>
                  <a:cubicBezTo>
                    <a:pt x="167164" y="7144"/>
                    <a:pt x="203359" y="15716"/>
                    <a:pt x="238601" y="31909"/>
                  </a:cubicBezTo>
                  <a:lnTo>
                    <a:pt x="212884" y="92869"/>
                  </a:lnTo>
                  <a:cubicBezTo>
                    <a:pt x="197644" y="86201"/>
                    <a:pt x="183356" y="80486"/>
                    <a:pt x="169069" y="76676"/>
                  </a:cubicBezTo>
                  <a:cubicBezTo>
                    <a:pt x="155734" y="72866"/>
                    <a:pt x="141447" y="70009"/>
                    <a:pt x="128111" y="70009"/>
                  </a:cubicBezTo>
                  <a:cubicBezTo>
                    <a:pt x="103347" y="70009"/>
                    <a:pt x="90964" y="76676"/>
                    <a:pt x="90964" y="90011"/>
                  </a:cubicBezTo>
                  <a:cubicBezTo>
                    <a:pt x="90964" y="97631"/>
                    <a:pt x="94774" y="104298"/>
                    <a:pt x="103347" y="110014"/>
                  </a:cubicBezTo>
                  <a:cubicBezTo>
                    <a:pt x="110966" y="115728"/>
                    <a:pt x="129064" y="123348"/>
                    <a:pt x="155734" y="134778"/>
                  </a:cubicBezTo>
                  <a:cubicBezTo>
                    <a:pt x="179547" y="144303"/>
                    <a:pt x="197644" y="153828"/>
                    <a:pt x="209074" y="162401"/>
                  </a:cubicBezTo>
                  <a:cubicBezTo>
                    <a:pt x="220504" y="170973"/>
                    <a:pt x="229076" y="180498"/>
                    <a:pt x="233839" y="191928"/>
                  </a:cubicBezTo>
                  <a:cubicBezTo>
                    <a:pt x="238601" y="203359"/>
                    <a:pt x="241459" y="216694"/>
                    <a:pt x="241459" y="231934"/>
                  </a:cubicBezTo>
                </a:path>
              </a:pathLst>
            </a:custGeom>
            <a:solidFill>
              <a:srgbClr val="414143"/>
            </a:solidFill>
            <a:ln w="9525" cap="flat">
              <a:noFill/>
              <a:prstDash val="solid"/>
              <a:miter/>
            </a:ln>
          </p:spPr>
          <p:txBody>
            <a:bodyPr rtlCol="0" anchor="ctr"/>
            <a:lstStyle/>
            <a:p>
              <a:endParaRPr lang="en-GB" sz="1200"/>
            </a:p>
          </p:txBody>
        </p:sp>
        <p:sp>
          <p:nvSpPr>
            <p:cNvPr id="63" name="Freeform: Shape 62">
              <a:extLst>
                <a:ext uri="{FF2B5EF4-FFF2-40B4-BE49-F238E27FC236}">
                  <a16:creationId xmlns:a16="http://schemas.microsoft.com/office/drawing/2014/main" id="{A38AF5FE-0CE6-45CE-B2B1-55A9109045FF}"/>
                </a:ext>
              </a:extLst>
            </p:cNvPr>
            <p:cNvSpPr/>
            <p:nvPr/>
          </p:nvSpPr>
          <p:spPr>
            <a:xfrm>
              <a:off x="10406161" y="5517357"/>
              <a:ext cx="295275" cy="323850"/>
            </a:xfrm>
            <a:custGeom>
              <a:avLst/>
              <a:gdLst>
                <a:gd name="connsiteX0" fmla="*/ 293847 w 295275"/>
                <a:gd name="connsiteY0" fmla="*/ 323374 h 323850"/>
                <a:gd name="connsiteX1" fmla="*/ 209074 w 295275"/>
                <a:gd name="connsiteY1" fmla="*/ 323374 h 323850"/>
                <a:gd name="connsiteX2" fmla="*/ 209074 w 295275"/>
                <a:gd name="connsiteY2" fmla="*/ 142399 h 323850"/>
                <a:gd name="connsiteX3" fmla="*/ 197644 w 295275"/>
                <a:gd name="connsiteY3" fmla="*/ 91916 h 323850"/>
                <a:gd name="connsiteX4" fmla="*/ 159544 w 295275"/>
                <a:gd name="connsiteY4" fmla="*/ 74771 h 323850"/>
                <a:gd name="connsiteX5" fmla="*/ 108109 w 295275"/>
                <a:gd name="connsiteY5" fmla="*/ 98584 h 323850"/>
                <a:gd name="connsiteX6" fmla="*/ 91916 w 295275"/>
                <a:gd name="connsiteY6" fmla="*/ 176689 h 323850"/>
                <a:gd name="connsiteX7" fmla="*/ 91916 w 295275"/>
                <a:gd name="connsiteY7" fmla="*/ 322421 h 323850"/>
                <a:gd name="connsiteX8" fmla="*/ 7144 w 295275"/>
                <a:gd name="connsiteY8" fmla="*/ 322421 h 323850"/>
                <a:gd name="connsiteX9" fmla="*/ 7144 w 295275"/>
                <a:gd name="connsiteY9" fmla="*/ 12859 h 323850"/>
                <a:gd name="connsiteX10" fmla="*/ 71914 w 295275"/>
                <a:gd name="connsiteY10" fmla="*/ 12859 h 323850"/>
                <a:gd name="connsiteX11" fmla="*/ 83344 w 295275"/>
                <a:gd name="connsiteY11" fmla="*/ 52864 h 323850"/>
                <a:gd name="connsiteX12" fmla="*/ 88106 w 295275"/>
                <a:gd name="connsiteY12" fmla="*/ 52864 h 323850"/>
                <a:gd name="connsiteX13" fmla="*/ 127159 w 295275"/>
                <a:gd name="connsiteY13" fmla="*/ 18574 h 323850"/>
                <a:gd name="connsiteX14" fmla="*/ 183356 w 295275"/>
                <a:gd name="connsiteY14" fmla="*/ 7144 h 323850"/>
                <a:gd name="connsiteX15" fmla="*/ 265272 w 295275"/>
                <a:gd name="connsiteY15" fmla="*/ 36671 h 323850"/>
                <a:gd name="connsiteX16" fmla="*/ 292894 w 295275"/>
                <a:gd name="connsiteY16" fmla="*/ 121444 h 323850"/>
                <a:gd name="connsiteX17" fmla="*/ 292894 w 295275"/>
                <a:gd name="connsiteY17" fmla="*/ 32337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93847" y="323374"/>
                  </a:moveTo>
                  <a:lnTo>
                    <a:pt x="209074" y="323374"/>
                  </a:lnTo>
                  <a:lnTo>
                    <a:pt x="209074" y="142399"/>
                  </a:lnTo>
                  <a:cubicBezTo>
                    <a:pt x="209074" y="120491"/>
                    <a:pt x="205264" y="103346"/>
                    <a:pt x="197644" y="91916"/>
                  </a:cubicBezTo>
                  <a:cubicBezTo>
                    <a:pt x="190024" y="80486"/>
                    <a:pt x="176689" y="74771"/>
                    <a:pt x="159544" y="74771"/>
                  </a:cubicBezTo>
                  <a:cubicBezTo>
                    <a:pt x="135731" y="74771"/>
                    <a:pt x="118586" y="82391"/>
                    <a:pt x="108109" y="98584"/>
                  </a:cubicBezTo>
                  <a:cubicBezTo>
                    <a:pt x="97631" y="114776"/>
                    <a:pt x="91916" y="140494"/>
                    <a:pt x="91916" y="176689"/>
                  </a:cubicBezTo>
                  <a:lnTo>
                    <a:pt x="91916" y="322421"/>
                  </a:lnTo>
                  <a:lnTo>
                    <a:pt x="7144" y="322421"/>
                  </a:lnTo>
                  <a:lnTo>
                    <a:pt x="7144" y="12859"/>
                  </a:lnTo>
                  <a:lnTo>
                    <a:pt x="71914" y="12859"/>
                  </a:lnTo>
                  <a:lnTo>
                    <a:pt x="83344" y="52864"/>
                  </a:lnTo>
                  <a:lnTo>
                    <a:pt x="88106" y="52864"/>
                  </a:lnTo>
                  <a:cubicBezTo>
                    <a:pt x="97631" y="37624"/>
                    <a:pt x="110014" y="26194"/>
                    <a:pt x="127159" y="18574"/>
                  </a:cubicBezTo>
                  <a:cubicBezTo>
                    <a:pt x="143351" y="10954"/>
                    <a:pt x="162401" y="7144"/>
                    <a:pt x="183356" y="7144"/>
                  </a:cubicBezTo>
                  <a:cubicBezTo>
                    <a:pt x="219551" y="7144"/>
                    <a:pt x="247174" y="16669"/>
                    <a:pt x="265272" y="36671"/>
                  </a:cubicBezTo>
                  <a:cubicBezTo>
                    <a:pt x="284322" y="55721"/>
                    <a:pt x="292894" y="84296"/>
                    <a:pt x="292894" y="121444"/>
                  </a:cubicBezTo>
                  <a:lnTo>
                    <a:pt x="292894" y="323374"/>
                  </a:lnTo>
                  <a:close/>
                </a:path>
              </a:pathLst>
            </a:custGeom>
            <a:solidFill>
              <a:srgbClr val="414143"/>
            </a:solidFill>
            <a:ln w="9525" cap="flat">
              <a:noFill/>
              <a:prstDash val="solid"/>
              <a:miter/>
            </a:ln>
          </p:spPr>
          <p:txBody>
            <a:bodyPr rtlCol="0" anchor="ctr"/>
            <a:lstStyle/>
            <a:p>
              <a:endParaRPr lang="en-GB" sz="1200"/>
            </a:p>
          </p:txBody>
        </p:sp>
        <p:sp>
          <p:nvSpPr>
            <p:cNvPr id="64" name="Freeform: Shape 63">
              <a:extLst>
                <a:ext uri="{FF2B5EF4-FFF2-40B4-BE49-F238E27FC236}">
                  <a16:creationId xmlns:a16="http://schemas.microsoft.com/office/drawing/2014/main" id="{42024A4A-550D-4E93-86C8-114542E0747F}"/>
                </a:ext>
              </a:extLst>
            </p:cNvPr>
            <p:cNvSpPr/>
            <p:nvPr/>
          </p:nvSpPr>
          <p:spPr>
            <a:xfrm>
              <a:off x="10760491" y="5518309"/>
              <a:ext cx="295275" cy="333375"/>
            </a:xfrm>
            <a:custGeom>
              <a:avLst/>
              <a:gdLst>
                <a:gd name="connsiteX0" fmla="*/ 153829 w 295275"/>
                <a:gd name="connsiteY0" fmla="*/ 67152 h 333375"/>
                <a:gd name="connsiteX1" fmla="*/ 111919 w 295275"/>
                <a:gd name="connsiteY1" fmla="*/ 84297 h 333375"/>
                <a:gd name="connsiteX2" fmla="*/ 94774 w 295275"/>
                <a:gd name="connsiteY2" fmla="*/ 132874 h 333375"/>
                <a:gd name="connsiteX3" fmla="*/ 212884 w 295275"/>
                <a:gd name="connsiteY3" fmla="*/ 132874 h 333375"/>
                <a:gd name="connsiteX4" fmla="*/ 196691 w 295275"/>
                <a:gd name="connsiteY4" fmla="*/ 84297 h 333375"/>
                <a:gd name="connsiteX5" fmla="*/ 153829 w 295275"/>
                <a:gd name="connsiteY5" fmla="*/ 67152 h 333375"/>
                <a:gd name="connsiteX6" fmla="*/ 166211 w 295275"/>
                <a:gd name="connsiteY6" fmla="*/ 328136 h 333375"/>
                <a:gd name="connsiteX7" fmla="*/ 49054 w 295275"/>
                <a:gd name="connsiteY7" fmla="*/ 287179 h 333375"/>
                <a:gd name="connsiteX8" fmla="*/ 7144 w 295275"/>
                <a:gd name="connsiteY8" fmla="*/ 170022 h 333375"/>
                <a:gd name="connsiteX9" fmla="*/ 46196 w 295275"/>
                <a:gd name="connsiteY9" fmla="*/ 50006 h 333375"/>
                <a:gd name="connsiteX10" fmla="*/ 153829 w 295275"/>
                <a:gd name="connsiteY10" fmla="*/ 7144 h 333375"/>
                <a:gd name="connsiteX11" fmla="*/ 255746 w 295275"/>
                <a:gd name="connsiteY11" fmla="*/ 44291 h 333375"/>
                <a:gd name="connsiteX12" fmla="*/ 291941 w 295275"/>
                <a:gd name="connsiteY12" fmla="*/ 147161 h 333375"/>
                <a:gd name="connsiteX13" fmla="*/ 291941 w 295275"/>
                <a:gd name="connsiteY13" fmla="*/ 188119 h 333375"/>
                <a:gd name="connsiteX14" fmla="*/ 91916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9" y="67152"/>
                  </a:moveTo>
                  <a:cubicBezTo>
                    <a:pt x="135731" y="67152"/>
                    <a:pt x="122396" y="72866"/>
                    <a:pt x="111919" y="84297"/>
                  </a:cubicBezTo>
                  <a:cubicBezTo>
                    <a:pt x="101441" y="95727"/>
                    <a:pt x="95726" y="111919"/>
                    <a:pt x="94774" y="132874"/>
                  </a:cubicBezTo>
                  <a:lnTo>
                    <a:pt x="212884" y="132874"/>
                  </a:lnTo>
                  <a:cubicBezTo>
                    <a:pt x="212884" y="111919"/>
                    <a:pt x="207169" y="95727"/>
                    <a:pt x="196691" y="84297"/>
                  </a:cubicBezTo>
                  <a:cubicBezTo>
                    <a:pt x="186214" y="72866"/>
                    <a:pt x="171926" y="67152"/>
                    <a:pt x="153829" y="67152"/>
                  </a:cubicBezTo>
                  <a:moveTo>
                    <a:pt x="166211" y="328136"/>
                  </a:moveTo>
                  <a:cubicBezTo>
                    <a:pt x="116681" y="328136"/>
                    <a:pt x="77629" y="314802"/>
                    <a:pt x="49054" y="287179"/>
                  </a:cubicBezTo>
                  <a:cubicBezTo>
                    <a:pt x="21431" y="259556"/>
                    <a:pt x="7144" y="220504"/>
                    <a:pt x="7144" y="170022"/>
                  </a:cubicBezTo>
                  <a:cubicBezTo>
                    <a:pt x="7144" y="118586"/>
                    <a:pt x="20479" y="77629"/>
                    <a:pt x="46196" y="50006"/>
                  </a:cubicBezTo>
                  <a:cubicBezTo>
                    <a:pt x="71914" y="21431"/>
                    <a:pt x="108109" y="7144"/>
                    <a:pt x="153829" y="7144"/>
                  </a:cubicBezTo>
                  <a:cubicBezTo>
                    <a:pt x="197644" y="7144"/>
                    <a:pt x="231934" y="19527"/>
                    <a:pt x="255746" y="44291"/>
                  </a:cubicBezTo>
                  <a:cubicBezTo>
                    <a:pt x="280511" y="69056"/>
                    <a:pt x="291941" y="103347"/>
                    <a:pt x="291941" y="147161"/>
                  </a:cubicBezTo>
                  <a:lnTo>
                    <a:pt x="291941" y="188119"/>
                  </a:lnTo>
                  <a:lnTo>
                    <a:pt x="91916" y="188119"/>
                  </a:lnTo>
                  <a:cubicBezTo>
                    <a:pt x="92869" y="211931"/>
                    <a:pt x="99536" y="230981"/>
                    <a:pt x="112871" y="244316"/>
                  </a:cubicBezTo>
                  <a:cubicBezTo>
                    <a:pt x="126206" y="257652"/>
                    <a:pt x="145256" y="264319"/>
                    <a:pt x="169069" y="264319"/>
                  </a:cubicBezTo>
                  <a:cubicBezTo>
                    <a:pt x="188119" y="264319"/>
                    <a:pt x="205264" y="262414"/>
                    <a:pt x="222409" y="258604"/>
                  </a:cubicBezTo>
                  <a:cubicBezTo>
                    <a:pt x="238601" y="254794"/>
                    <a:pt x="256699" y="248127"/>
                    <a:pt x="274796" y="240506"/>
                  </a:cubicBezTo>
                  <a:lnTo>
                    <a:pt x="274796" y="306229"/>
                  </a:lnTo>
                  <a:cubicBezTo>
                    <a:pt x="260509" y="313849"/>
                    <a:pt x="244316" y="319564"/>
                    <a:pt x="227171" y="322422"/>
                  </a:cubicBezTo>
                  <a:cubicBezTo>
                    <a:pt x="210979" y="326231"/>
                    <a:pt x="190024"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65" name="Freeform: Shape 64">
              <a:extLst>
                <a:ext uri="{FF2B5EF4-FFF2-40B4-BE49-F238E27FC236}">
                  <a16:creationId xmlns:a16="http://schemas.microsoft.com/office/drawing/2014/main" id="{57F5265B-525C-4AE6-8EAF-8D19B2219CA5}"/>
                </a:ext>
              </a:extLst>
            </p:cNvPr>
            <p:cNvSpPr/>
            <p:nvPr/>
          </p:nvSpPr>
          <p:spPr>
            <a:xfrm>
              <a:off x="11085293" y="5457349"/>
              <a:ext cx="219075" cy="390525"/>
            </a:xfrm>
            <a:custGeom>
              <a:avLst/>
              <a:gdLst>
                <a:gd name="connsiteX0" fmla="*/ 167164 w 219075"/>
                <a:gd name="connsiteY0" fmla="*/ 321469 h 390525"/>
                <a:gd name="connsiteX1" fmla="*/ 220504 w 219075"/>
                <a:gd name="connsiteY1" fmla="*/ 311944 h 390525"/>
                <a:gd name="connsiteX2" fmla="*/ 220504 w 219075"/>
                <a:gd name="connsiteY2" fmla="*/ 374809 h 390525"/>
                <a:gd name="connsiteX3" fmla="*/ 143352 w 219075"/>
                <a:gd name="connsiteY3" fmla="*/ 389096 h 390525"/>
                <a:gd name="connsiteX4" fmla="*/ 70009 w 219075"/>
                <a:gd name="connsiteY4" fmla="*/ 363378 h 390525"/>
                <a:gd name="connsiteX5" fmla="*/ 47149 w 219075"/>
                <a:gd name="connsiteY5" fmla="*/ 286226 h 390525"/>
                <a:gd name="connsiteX6" fmla="*/ 47149 w 219075"/>
                <a:gd name="connsiteY6" fmla="*/ 136684 h 390525"/>
                <a:gd name="connsiteX7" fmla="*/ 7144 w 219075"/>
                <a:gd name="connsiteY7" fmla="*/ 136684 h 390525"/>
                <a:gd name="connsiteX8" fmla="*/ 7144 w 219075"/>
                <a:gd name="connsiteY8" fmla="*/ 101441 h 390525"/>
                <a:gd name="connsiteX9" fmla="*/ 53816 w 219075"/>
                <a:gd name="connsiteY9" fmla="*/ 72866 h 390525"/>
                <a:gd name="connsiteX10" fmla="*/ 78581 w 219075"/>
                <a:gd name="connsiteY10" fmla="*/ 7144 h 390525"/>
                <a:gd name="connsiteX11" fmla="*/ 132874 w 219075"/>
                <a:gd name="connsiteY11" fmla="*/ 7144 h 390525"/>
                <a:gd name="connsiteX12" fmla="*/ 132874 w 219075"/>
                <a:gd name="connsiteY12" fmla="*/ 72866 h 390525"/>
                <a:gd name="connsiteX13" fmla="*/ 219552 w 219075"/>
                <a:gd name="connsiteY13" fmla="*/ 72866 h 390525"/>
                <a:gd name="connsiteX14" fmla="*/ 219552 w 219075"/>
                <a:gd name="connsiteY14" fmla="*/ 136684 h 390525"/>
                <a:gd name="connsiteX15" fmla="*/ 132874 w 219075"/>
                <a:gd name="connsiteY15" fmla="*/ 136684 h 390525"/>
                <a:gd name="connsiteX16" fmla="*/ 132874 w 219075"/>
                <a:gd name="connsiteY16" fmla="*/ 286226 h 390525"/>
                <a:gd name="connsiteX17" fmla="*/ 143352 w 219075"/>
                <a:gd name="connsiteY17" fmla="*/ 312896 h 390525"/>
                <a:gd name="connsiteX18" fmla="*/ 167164 w 219075"/>
                <a:gd name="connsiteY18" fmla="*/ 32146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075" h="390525">
                  <a:moveTo>
                    <a:pt x="167164" y="321469"/>
                  </a:moveTo>
                  <a:cubicBezTo>
                    <a:pt x="181452" y="321469"/>
                    <a:pt x="199549" y="318611"/>
                    <a:pt x="220504" y="311944"/>
                  </a:cubicBezTo>
                  <a:lnTo>
                    <a:pt x="220504" y="374809"/>
                  </a:lnTo>
                  <a:cubicBezTo>
                    <a:pt x="199549" y="384334"/>
                    <a:pt x="173831" y="389096"/>
                    <a:pt x="143352" y="389096"/>
                  </a:cubicBezTo>
                  <a:cubicBezTo>
                    <a:pt x="110014" y="389096"/>
                    <a:pt x="85249" y="380524"/>
                    <a:pt x="70009" y="363378"/>
                  </a:cubicBezTo>
                  <a:cubicBezTo>
                    <a:pt x="54769" y="346234"/>
                    <a:pt x="47149" y="320516"/>
                    <a:pt x="47149" y="286226"/>
                  </a:cubicBezTo>
                  <a:lnTo>
                    <a:pt x="47149" y="136684"/>
                  </a:lnTo>
                  <a:lnTo>
                    <a:pt x="7144" y="136684"/>
                  </a:lnTo>
                  <a:lnTo>
                    <a:pt x="7144" y="101441"/>
                  </a:lnTo>
                  <a:lnTo>
                    <a:pt x="53816" y="72866"/>
                  </a:lnTo>
                  <a:lnTo>
                    <a:pt x="78581" y="7144"/>
                  </a:lnTo>
                  <a:lnTo>
                    <a:pt x="132874" y="7144"/>
                  </a:lnTo>
                  <a:lnTo>
                    <a:pt x="132874" y="72866"/>
                  </a:lnTo>
                  <a:lnTo>
                    <a:pt x="219552" y="72866"/>
                  </a:lnTo>
                  <a:lnTo>
                    <a:pt x="219552" y="136684"/>
                  </a:lnTo>
                  <a:lnTo>
                    <a:pt x="132874" y="136684"/>
                  </a:lnTo>
                  <a:lnTo>
                    <a:pt x="132874" y="286226"/>
                  </a:lnTo>
                  <a:cubicBezTo>
                    <a:pt x="132874" y="298609"/>
                    <a:pt x="136684" y="307181"/>
                    <a:pt x="143352" y="312896"/>
                  </a:cubicBezTo>
                  <a:cubicBezTo>
                    <a:pt x="147162" y="318611"/>
                    <a:pt x="155734" y="321469"/>
                    <a:pt x="167164" y="321469"/>
                  </a:cubicBezTo>
                </a:path>
              </a:pathLst>
            </a:custGeom>
            <a:solidFill>
              <a:srgbClr val="414143"/>
            </a:solidFill>
            <a:ln w="9525" cap="flat">
              <a:noFill/>
              <a:prstDash val="solid"/>
              <a:miter/>
            </a:ln>
          </p:spPr>
          <p:txBody>
            <a:bodyPr rtlCol="0" anchor="ctr"/>
            <a:lstStyle/>
            <a:p>
              <a:endParaRPr lang="en-GB" sz="1200"/>
            </a:p>
          </p:txBody>
        </p:sp>
        <p:sp>
          <p:nvSpPr>
            <p:cNvPr id="66" name="Freeform: Shape 65">
              <a:extLst>
                <a:ext uri="{FF2B5EF4-FFF2-40B4-BE49-F238E27FC236}">
                  <a16:creationId xmlns:a16="http://schemas.microsoft.com/office/drawing/2014/main" id="{280FDA37-A62B-43C1-B18A-C2FB7D3A3F61}"/>
                </a:ext>
              </a:extLst>
            </p:cNvPr>
            <p:cNvSpPr/>
            <p:nvPr/>
          </p:nvSpPr>
          <p:spPr>
            <a:xfrm>
              <a:off x="11322466" y="5523072"/>
              <a:ext cx="485775" cy="323850"/>
            </a:xfrm>
            <a:custGeom>
              <a:avLst/>
              <a:gdLst>
                <a:gd name="connsiteX0" fmla="*/ 299561 w 485775"/>
                <a:gd name="connsiteY0" fmla="*/ 317659 h 323850"/>
                <a:gd name="connsiteX1" fmla="*/ 275748 w 485775"/>
                <a:gd name="connsiteY1" fmla="*/ 209074 h 323850"/>
                <a:gd name="connsiteX2" fmla="*/ 243364 w 485775"/>
                <a:gd name="connsiteY2" fmla="*/ 71914 h 323850"/>
                <a:gd name="connsiteX3" fmla="*/ 241459 w 485775"/>
                <a:gd name="connsiteY3" fmla="*/ 71914 h 323850"/>
                <a:gd name="connsiteX4" fmla="*/ 185261 w 485775"/>
                <a:gd name="connsiteY4" fmla="*/ 316706 h 323850"/>
                <a:gd name="connsiteX5" fmla="*/ 94773 w 485775"/>
                <a:gd name="connsiteY5" fmla="*/ 316706 h 323850"/>
                <a:gd name="connsiteX6" fmla="*/ 7144 w 485775"/>
                <a:gd name="connsiteY6" fmla="*/ 7144 h 323850"/>
                <a:gd name="connsiteX7" fmla="*/ 90964 w 485775"/>
                <a:gd name="connsiteY7" fmla="*/ 7144 h 323850"/>
                <a:gd name="connsiteX8" fmla="*/ 126206 w 485775"/>
                <a:gd name="connsiteY8" fmla="*/ 144304 h 323850"/>
                <a:gd name="connsiteX9" fmla="*/ 143352 w 485775"/>
                <a:gd name="connsiteY9" fmla="*/ 246222 h 323850"/>
                <a:gd name="connsiteX10" fmla="*/ 145256 w 485775"/>
                <a:gd name="connsiteY10" fmla="*/ 246222 h 323850"/>
                <a:gd name="connsiteX11" fmla="*/ 154781 w 485775"/>
                <a:gd name="connsiteY11" fmla="*/ 179547 h 323850"/>
                <a:gd name="connsiteX12" fmla="*/ 159544 w 485775"/>
                <a:gd name="connsiteY12" fmla="*/ 155734 h 323850"/>
                <a:gd name="connsiteX13" fmla="*/ 197644 w 485775"/>
                <a:gd name="connsiteY13" fmla="*/ 7144 h 323850"/>
                <a:gd name="connsiteX14" fmla="*/ 290989 w 485775"/>
                <a:gd name="connsiteY14" fmla="*/ 7144 h 323850"/>
                <a:gd name="connsiteX15" fmla="*/ 327184 w 485775"/>
                <a:gd name="connsiteY15" fmla="*/ 155734 h 323850"/>
                <a:gd name="connsiteX16" fmla="*/ 330994 w 485775"/>
                <a:gd name="connsiteY16" fmla="*/ 173831 h 323850"/>
                <a:gd name="connsiteX17" fmla="*/ 335756 w 485775"/>
                <a:gd name="connsiteY17" fmla="*/ 199549 h 323850"/>
                <a:gd name="connsiteX18" fmla="*/ 339566 w 485775"/>
                <a:gd name="connsiteY18" fmla="*/ 226219 h 323850"/>
                <a:gd name="connsiteX19" fmla="*/ 341471 w 485775"/>
                <a:gd name="connsiteY19" fmla="*/ 247174 h 323850"/>
                <a:gd name="connsiteX20" fmla="*/ 343377 w 485775"/>
                <a:gd name="connsiteY20" fmla="*/ 247174 h 323850"/>
                <a:gd name="connsiteX21" fmla="*/ 351948 w 485775"/>
                <a:gd name="connsiteY21" fmla="*/ 192881 h 323850"/>
                <a:gd name="connsiteX22" fmla="*/ 361473 w 485775"/>
                <a:gd name="connsiteY22" fmla="*/ 146209 h 323850"/>
                <a:gd name="connsiteX23" fmla="*/ 398621 w 485775"/>
                <a:gd name="connsiteY23" fmla="*/ 9049 h 323850"/>
                <a:gd name="connsiteX24" fmla="*/ 481489 w 485775"/>
                <a:gd name="connsiteY24" fmla="*/ 9049 h 323850"/>
                <a:gd name="connsiteX25" fmla="*/ 391954 w 485775"/>
                <a:gd name="connsiteY25" fmla="*/ 318611 h 323850"/>
                <a:gd name="connsiteX26" fmla="*/ 299561 w 485775"/>
                <a:gd name="connsiteY26" fmla="*/ 31861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5775" h="323850">
                  <a:moveTo>
                    <a:pt x="299561" y="317659"/>
                  </a:moveTo>
                  <a:lnTo>
                    <a:pt x="275748" y="209074"/>
                  </a:lnTo>
                  <a:lnTo>
                    <a:pt x="243364" y="71914"/>
                  </a:lnTo>
                  <a:lnTo>
                    <a:pt x="241459" y="71914"/>
                  </a:lnTo>
                  <a:lnTo>
                    <a:pt x="185261" y="316706"/>
                  </a:lnTo>
                  <a:lnTo>
                    <a:pt x="94773" y="316706"/>
                  </a:lnTo>
                  <a:lnTo>
                    <a:pt x="7144" y="7144"/>
                  </a:lnTo>
                  <a:lnTo>
                    <a:pt x="90964" y="7144"/>
                  </a:lnTo>
                  <a:lnTo>
                    <a:pt x="126206" y="144304"/>
                  </a:lnTo>
                  <a:cubicBezTo>
                    <a:pt x="131921" y="169069"/>
                    <a:pt x="137636" y="202406"/>
                    <a:pt x="143352" y="246222"/>
                  </a:cubicBezTo>
                  <a:lnTo>
                    <a:pt x="145256" y="246222"/>
                  </a:lnTo>
                  <a:cubicBezTo>
                    <a:pt x="146209" y="231934"/>
                    <a:pt x="149066" y="210027"/>
                    <a:pt x="154781" y="179547"/>
                  </a:cubicBezTo>
                  <a:lnTo>
                    <a:pt x="159544" y="155734"/>
                  </a:lnTo>
                  <a:lnTo>
                    <a:pt x="197644" y="7144"/>
                  </a:lnTo>
                  <a:lnTo>
                    <a:pt x="290989" y="7144"/>
                  </a:lnTo>
                  <a:lnTo>
                    <a:pt x="327184" y="155734"/>
                  </a:lnTo>
                  <a:cubicBezTo>
                    <a:pt x="328136" y="159544"/>
                    <a:pt x="329089" y="166211"/>
                    <a:pt x="330994" y="173831"/>
                  </a:cubicBezTo>
                  <a:cubicBezTo>
                    <a:pt x="332898" y="181452"/>
                    <a:pt x="333852" y="190024"/>
                    <a:pt x="335756" y="199549"/>
                  </a:cubicBezTo>
                  <a:cubicBezTo>
                    <a:pt x="337661" y="208122"/>
                    <a:pt x="338614" y="217647"/>
                    <a:pt x="339566" y="226219"/>
                  </a:cubicBezTo>
                  <a:cubicBezTo>
                    <a:pt x="340519" y="234791"/>
                    <a:pt x="341471" y="241459"/>
                    <a:pt x="341471" y="247174"/>
                  </a:cubicBezTo>
                  <a:lnTo>
                    <a:pt x="343377" y="247174"/>
                  </a:lnTo>
                  <a:cubicBezTo>
                    <a:pt x="345281" y="233839"/>
                    <a:pt x="348139" y="215741"/>
                    <a:pt x="351948" y="192881"/>
                  </a:cubicBezTo>
                  <a:cubicBezTo>
                    <a:pt x="355759" y="170022"/>
                    <a:pt x="359569" y="153829"/>
                    <a:pt x="361473" y="146209"/>
                  </a:cubicBezTo>
                  <a:lnTo>
                    <a:pt x="398621" y="9049"/>
                  </a:lnTo>
                  <a:lnTo>
                    <a:pt x="481489" y="9049"/>
                  </a:lnTo>
                  <a:lnTo>
                    <a:pt x="391954" y="318611"/>
                  </a:lnTo>
                  <a:lnTo>
                    <a:pt x="299561" y="318611"/>
                  </a:lnTo>
                  <a:close/>
                </a:path>
              </a:pathLst>
            </a:custGeom>
            <a:solidFill>
              <a:srgbClr val="414143"/>
            </a:solidFill>
            <a:ln w="9525" cap="flat">
              <a:noFill/>
              <a:prstDash val="solid"/>
              <a:miter/>
            </a:ln>
          </p:spPr>
          <p:txBody>
            <a:bodyPr rtlCol="0" anchor="ctr"/>
            <a:lstStyle/>
            <a:p>
              <a:endParaRPr lang="en-GB" sz="1200"/>
            </a:p>
          </p:txBody>
        </p:sp>
        <p:sp>
          <p:nvSpPr>
            <p:cNvPr id="67" name="Freeform: Shape 66">
              <a:extLst>
                <a:ext uri="{FF2B5EF4-FFF2-40B4-BE49-F238E27FC236}">
                  <a16:creationId xmlns:a16="http://schemas.microsoft.com/office/drawing/2014/main" id="{7DA4E900-2675-474F-8E9A-42890A71DAAB}"/>
                </a:ext>
              </a:extLst>
            </p:cNvPr>
            <p:cNvSpPr/>
            <p:nvPr/>
          </p:nvSpPr>
          <p:spPr>
            <a:xfrm>
              <a:off x="11826338" y="5518309"/>
              <a:ext cx="314325" cy="333375"/>
            </a:xfrm>
            <a:custGeom>
              <a:avLst/>
              <a:gdLst>
                <a:gd name="connsiteX0" fmla="*/ 93821 w 314325"/>
                <a:gd name="connsiteY0" fmla="*/ 167164 h 333375"/>
                <a:gd name="connsiteX1" fmla="*/ 109061 w 314325"/>
                <a:gd name="connsiteY1" fmla="*/ 236697 h 333375"/>
                <a:gd name="connsiteX2" fmla="*/ 158591 w 314325"/>
                <a:gd name="connsiteY2" fmla="*/ 260509 h 333375"/>
                <a:gd name="connsiteX3" fmla="*/ 207169 w 314325"/>
                <a:gd name="connsiteY3" fmla="*/ 236697 h 333375"/>
                <a:gd name="connsiteX4" fmla="*/ 222409 w 314325"/>
                <a:gd name="connsiteY4" fmla="*/ 167164 h 333375"/>
                <a:gd name="connsiteX5" fmla="*/ 207169 w 314325"/>
                <a:gd name="connsiteY5" fmla="*/ 98584 h 333375"/>
                <a:gd name="connsiteX6" fmla="*/ 158591 w 314325"/>
                <a:gd name="connsiteY6" fmla="*/ 75724 h 333375"/>
                <a:gd name="connsiteX7" fmla="*/ 110013 w 314325"/>
                <a:gd name="connsiteY7" fmla="*/ 98584 h 333375"/>
                <a:gd name="connsiteX8" fmla="*/ 93821 w 314325"/>
                <a:gd name="connsiteY8" fmla="*/ 167164 h 333375"/>
                <a:gd name="connsiteX9" fmla="*/ 308134 w 314325"/>
                <a:gd name="connsiteY9" fmla="*/ 167164 h 333375"/>
                <a:gd name="connsiteX10" fmla="*/ 268129 w 314325"/>
                <a:gd name="connsiteY10" fmla="*/ 285274 h 333375"/>
                <a:gd name="connsiteX11" fmla="*/ 156686 w 314325"/>
                <a:gd name="connsiteY11" fmla="*/ 328136 h 333375"/>
                <a:gd name="connsiteX12" fmla="*/ 77629 w 314325"/>
                <a:gd name="connsiteY12" fmla="*/ 309086 h 333375"/>
                <a:gd name="connsiteX13" fmla="*/ 25241 w 314325"/>
                <a:gd name="connsiteY13" fmla="*/ 252889 h 333375"/>
                <a:gd name="connsiteX14" fmla="*/ 7144 w 314325"/>
                <a:gd name="connsiteY14" fmla="*/ 167164 h 333375"/>
                <a:gd name="connsiteX15" fmla="*/ 47148 w 314325"/>
                <a:gd name="connsiteY15" fmla="*/ 49054 h 333375"/>
                <a:gd name="connsiteX16" fmla="*/ 158591 w 314325"/>
                <a:gd name="connsiteY16" fmla="*/ 7144 h 333375"/>
                <a:gd name="connsiteX17" fmla="*/ 237648 w 314325"/>
                <a:gd name="connsiteY17" fmla="*/ 26194 h 333375"/>
                <a:gd name="connsiteX18" fmla="*/ 290036 w 314325"/>
                <a:gd name="connsiteY18" fmla="*/ 81439 h 333375"/>
                <a:gd name="connsiteX19" fmla="*/ 308134 w 314325"/>
                <a:gd name="connsiteY19" fmla="*/ 16716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 h="333375">
                  <a:moveTo>
                    <a:pt x="93821" y="167164"/>
                  </a:moveTo>
                  <a:cubicBezTo>
                    <a:pt x="93821" y="197644"/>
                    <a:pt x="98584" y="221456"/>
                    <a:pt x="109061" y="236697"/>
                  </a:cubicBezTo>
                  <a:cubicBezTo>
                    <a:pt x="119538" y="252889"/>
                    <a:pt x="135731" y="260509"/>
                    <a:pt x="158591" y="260509"/>
                  </a:cubicBezTo>
                  <a:cubicBezTo>
                    <a:pt x="181451" y="260509"/>
                    <a:pt x="197644" y="252889"/>
                    <a:pt x="207169" y="236697"/>
                  </a:cubicBezTo>
                  <a:cubicBezTo>
                    <a:pt x="216694" y="221456"/>
                    <a:pt x="222409" y="197644"/>
                    <a:pt x="222409" y="167164"/>
                  </a:cubicBezTo>
                  <a:cubicBezTo>
                    <a:pt x="222409" y="136684"/>
                    <a:pt x="217646" y="113824"/>
                    <a:pt x="207169" y="98584"/>
                  </a:cubicBezTo>
                  <a:cubicBezTo>
                    <a:pt x="197644" y="83344"/>
                    <a:pt x="180498" y="75724"/>
                    <a:pt x="158591" y="75724"/>
                  </a:cubicBezTo>
                  <a:cubicBezTo>
                    <a:pt x="135731" y="75724"/>
                    <a:pt x="119538" y="83344"/>
                    <a:pt x="110013" y="98584"/>
                  </a:cubicBezTo>
                  <a:cubicBezTo>
                    <a:pt x="99536" y="112872"/>
                    <a:pt x="93821" y="136684"/>
                    <a:pt x="93821" y="167164"/>
                  </a:cubicBezTo>
                  <a:moveTo>
                    <a:pt x="308134" y="167164"/>
                  </a:moveTo>
                  <a:cubicBezTo>
                    <a:pt x="308134" y="217647"/>
                    <a:pt x="294798" y="256699"/>
                    <a:pt x="268129" y="285274"/>
                  </a:cubicBezTo>
                  <a:cubicBezTo>
                    <a:pt x="241459" y="313849"/>
                    <a:pt x="204311" y="328136"/>
                    <a:pt x="156686" y="328136"/>
                  </a:cubicBezTo>
                  <a:cubicBezTo>
                    <a:pt x="127159" y="328136"/>
                    <a:pt x="100488" y="321469"/>
                    <a:pt x="77629" y="309086"/>
                  </a:cubicBezTo>
                  <a:cubicBezTo>
                    <a:pt x="54769" y="295752"/>
                    <a:pt x="37623" y="277654"/>
                    <a:pt x="25241" y="252889"/>
                  </a:cubicBezTo>
                  <a:cubicBezTo>
                    <a:pt x="12859" y="228124"/>
                    <a:pt x="7144" y="200502"/>
                    <a:pt x="7144" y="167164"/>
                  </a:cubicBezTo>
                  <a:cubicBezTo>
                    <a:pt x="7144" y="116681"/>
                    <a:pt x="20479" y="77629"/>
                    <a:pt x="47148" y="49054"/>
                  </a:cubicBezTo>
                  <a:cubicBezTo>
                    <a:pt x="73819" y="21431"/>
                    <a:pt x="110966" y="7144"/>
                    <a:pt x="158591" y="7144"/>
                  </a:cubicBezTo>
                  <a:cubicBezTo>
                    <a:pt x="188119" y="7144"/>
                    <a:pt x="214788" y="13811"/>
                    <a:pt x="237648" y="26194"/>
                  </a:cubicBezTo>
                  <a:cubicBezTo>
                    <a:pt x="260509" y="39529"/>
                    <a:pt x="277654" y="57627"/>
                    <a:pt x="290036" y="81439"/>
                  </a:cubicBezTo>
                  <a:cubicBezTo>
                    <a:pt x="302419" y="106204"/>
                    <a:pt x="308134" y="134779"/>
                    <a:pt x="308134" y="167164"/>
                  </a:cubicBezTo>
                </a:path>
              </a:pathLst>
            </a:custGeom>
            <a:solidFill>
              <a:srgbClr val="414143"/>
            </a:solidFill>
            <a:ln w="9525" cap="flat">
              <a:noFill/>
              <a:prstDash val="solid"/>
              <a:miter/>
            </a:ln>
          </p:spPr>
          <p:txBody>
            <a:bodyPr rtlCol="0" anchor="ctr"/>
            <a:lstStyle/>
            <a:p>
              <a:endParaRPr lang="en-GB" sz="1200"/>
            </a:p>
          </p:txBody>
        </p:sp>
        <p:sp>
          <p:nvSpPr>
            <p:cNvPr id="68" name="Freeform: Shape 67">
              <a:extLst>
                <a:ext uri="{FF2B5EF4-FFF2-40B4-BE49-F238E27FC236}">
                  <a16:creationId xmlns:a16="http://schemas.microsoft.com/office/drawing/2014/main" id="{E1082A1C-A13F-4205-9AD9-FE170DAD1E25}"/>
                </a:ext>
              </a:extLst>
            </p:cNvPr>
            <p:cNvSpPr/>
            <p:nvPr/>
          </p:nvSpPr>
          <p:spPr>
            <a:xfrm>
              <a:off x="12196861" y="5518309"/>
              <a:ext cx="209550" cy="323850"/>
            </a:xfrm>
            <a:custGeom>
              <a:avLst/>
              <a:gdLst>
                <a:gd name="connsiteX0" fmla="*/ 180498 w 209550"/>
                <a:gd name="connsiteY0" fmla="*/ 7144 h 323850"/>
                <a:gd name="connsiteX1" fmla="*/ 209073 w 209550"/>
                <a:gd name="connsiteY1" fmla="*/ 10002 h 323850"/>
                <a:gd name="connsiteX2" fmla="*/ 202406 w 209550"/>
                <a:gd name="connsiteY2" fmla="*/ 89059 h 323850"/>
                <a:gd name="connsiteX3" fmla="*/ 177640 w 209550"/>
                <a:gd name="connsiteY3" fmla="*/ 86202 h 323850"/>
                <a:gd name="connsiteX4" fmla="*/ 114776 w 209550"/>
                <a:gd name="connsiteY4" fmla="*/ 107156 h 323850"/>
                <a:gd name="connsiteX5" fmla="*/ 91915 w 209550"/>
                <a:gd name="connsiteY5" fmla="*/ 165259 h 323850"/>
                <a:gd name="connsiteX6" fmla="*/ 91915 w 209550"/>
                <a:gd name="connsiteY6" fmla="*/ 322422 h 323850"/>
                <a:gd name="connsiteX7" fmla="*/ 7144 w 209550"/>
                <a:gd name="connsiteY7" fmla="*/ 322422 h 323850"/>
                <a:gd name="connsiteX8" fmla="*/ 7144 w 209550"/>
                <a:gd name="connsiteY8" fmla="*/ 12859 h 323850"/>
                <a:gd name="connsiteX9" fmla="*/ 70961 w 209550"/>
                <a:gd name="connsiteY9" fmla="*/ 12859 h 323850"/>
                <a:gd name="connsiteX10" fmla="*/ 83344 w 209550"/>
                <a:gd name="connsiteY10" fmla="*/ 65247 h 323850"/>
                <a:gd name="connsiteX11" fmla="*/ 87153 w 209550"/>
                <a:gd name="connsiteY11" fmla="*/ 65247 h 323850"/>
                <a:gd name="connsiteX12" fmla="*/ 126206 w 209550"/>
                <a:gd name="connsiteY12" fmla="*/ 23336 h 323850"/>
                <a:gd name="connsiteX13" fmla="*/ 180498 w 209550"/>
                <a:gd name="connsiteY13"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50" h="323850">
                  <a:moveTo>
                    <a:pt x="180498" y="7144"/>
                  </a:moveTo>
                  <a:cubicBezTo>
                    <a:pt x="191928" y="7144"/>
                    <a:pt x="201453" y="8097"/>
                    <a:pt x="209073" y="10002"/>
                  </a:cubicBezTo>
                  <a:lnTo>
                    <a:pt x="202406" y="89059"/>
                  </a:lnTo>
                  <a:cubicBezTo>
                    <a:pt x="195738" y="87154"/>
                    <a:pt x="187165" y="86202"/>
                    <a:pt x="177640" y="86202"/>
                  </a:cubicBezTo>
                  <a:cubicBezTo>
                    <a:pt x="150971" y="86202"/>
                    <a:pt x="130015" y="92869"/>
                    <a:pt x="114776" y="107156"/>
                  </a:cubicBezTo>
                  <a:cubicBezTo>
                    <a:pt x="99536" y="121444"/>
                    <a:pt x="91915" y="140494"/>
                    <a:pt x="91915" y="165259"/>
                  </a:cubicBezTo>
                  <a:lnTo>
                    <a:pt x="91915" y="322422"/>
                  </a:lnTo>
                  <a:lnTo>
                    <a:pt x="7144" y="322422"/>
                  </a:lnTo>
                  <a:lnTo>
                    <a:pt x="7144" y="12859"/>
                  </a:lnTo>
                  <a:lnTo>
                    <a:pt x="70961" y="12859"/>
                  </a:lnTo>
                  <a:lnTo>
                    <a:pt x="83344" y="65247"/>
                  </a:lnTo>
                  <a:lnTo>
                    <a:pt x="87153" y="65247"/>
                  </a:lnTo>
                  <a:cubicBezTo>
                    <a:pt x="96678" y="48102"/>
                    <a:pt x="110013" y="33814"/>
                    <a:pt x="126206" y="23336"/>
                  </a:cubicBezTo>
                  <a:cubicBezTo>
                    <a:pt x="143351" y="11906"/>
                    <a:pt x="161448" y="7144"/>
                    <a:pt x="180498" y="7144"/>
                  </a:cubicBezTo>
                </a:path>
              </a:pathLst>
            </a:custGeom>
            <a:solidFill>
              <a:srgbClr val="414143"/>
            </a:solidFill>
            <a:ln w="9525" cap="flat">
              <a:noFill/>
              <a:prstDash val="solid"/>
              <a:miter/>
            </a:ln>
          </p:spPr>
          <p:txBody>
            <a:bodyPr rtlCol="0" anchor="ctr"/>
            <a:lstStyle/>
            <a:p>
              <a:endParaRPr lang="en-GB" sz="1200"/>
            </a:p>
          </p:txBody>
        </p:sp>
        <p:sp>
          <p:nvSpPr>
            <p:cNvPr id="69" name="Freeform: Shape 68">
              <a:extLst>
                <a:ext uri="{FF2B5EF4-FFF2-40B4-BE49-F238E27FC236}">
                  <a16:creationId xmlns:a16="http://schemas.microsoft.com/office/drawing/2014/main" id="{340487BC-6B65-4B62-8260-8D359C1B4203}"/>
                </a:ext>
              </a:extLst>
            </p:cNvPr>
            <p:cNvSpPr/>
            <p:nvPr/>
          </p:nvSpPr>
          <p:spPr>
            <a:xfrm>
              <a:off x="12454988" y="5403057"/>
              <a:ext cx="314325" cy="438150"/>
            </a:xfrm>
            <a:custGeom>
              <a:avLst/>
              <a:gdLst>
                <a:gd name="connsiteX0" fmla="*/ 88106 w 314325"/>
                <a:gd name="connsiteY0" fmla="*/ 269081 h 438150"/>
                <a:gd name="connsiteX1" fmla="*/ 125254 w 314325"/>
                <a:gd name="connsiteY1" fmla="*/ 222409 h 438150"/>
                <a:gd name="connsiteX2" fmla="*/ 211931 w 314325"/>
                <a:gd name="connsiteY2" fmla="*/ 128111 h 438150"/>
                <a:gd name="connsiteX3" fmla="*/ 307181 w 314325"/>
                <a:gd name="connsiteY3" fmla="*/ 128111 h 438150"/>
                <a:gd name="connsiteX4" fmla="*/ 183356 w 314325"/>
                <a:gd name="connsiteY4" fmla="*/ 262414 h 438150"/>
                <a:gd name="connsiteX5" fmla="*/ 313848 w 314325"/>
                <a:gd name="connsiteY5" fmla="*/ 437674 h 438150"/>
                <a:gd name="connsiteX6" fmla="*/ 216694 w 314325"/>
                <a:gd name="connsiteY6" fmla="*/ 437674 h 438150"/>
                <a:gd name="connsiteX7" fmla="*/ 127159 w 314325"/>
                <a:gd name="connsiteY7" fmla="*/ 311944 h 438150"/>
                <a:gd name="connsiteX8" fmla="*/ 90963 w 314325"/>
                <a:gd name="connsiteY8" fmla="*/ 341471 h 438150"/>
                <a:gd name="connsiteX9" fmla="*/ 90963 w 314325"/>
                <a:gd name="connsiteY9" fmla="*/ 437674 h 438150"/>
                <a:gd name="connsiteX10" fmla="*/ 7144 w 314325"/>
                <a:gd name="connsiteY10" fmla="*/ 437674 h 438150"/>
                <a:gd name="connsiteX11" fmla="*/ 7144 w 314325"/>
                <a:gd name="connsiteY11" fmla="*/ 7144 h 438150"/>
                <a:gd name="connsiteX12" fmla="*/ 90963 w 314325"/>
                <a:gd name="connsiteY12" fmla="*/ 7144 h 438150"/>
                <a:gd name="connsiteX13" fmla="*/ 90963 w 314325"/>
                <a:gd name="connsiteY13" fmla="*/ 198596 h 438150"/>
                <a:gd name="connsiteX14" fmla="*/ 87154 w 314325"/>
                <a:gd name="connsiteY14" fmla="*/ 26908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325" h="438150">
                  <a:moveTo>
                    <a:pt x="88106" y="269081"/>
                  </a:moveTo>
                  <a:lnTo>
                    <a:pt x="125254" y="222409"/>
                  </a:lnTo>
                  <a:lnTo>
                    <a:pt x="211931" y="128111"/>
                  </a:lnTo>
                  <a:lnTo>
                    <a:pt x="307181" y="128111"/>
                  </a:lnTo>
                  <a:lnTo>
                    <a:pt x="183356" y="262414"/>
                  </a:lnTo>
                  <a:lnTo>
                    <a:pt x="313848" y="437674"/>
                  </a:lnTo>
                  <a:lnTo>
                    <a:pt x="216694" y="437674"/>
                  </a:lnTo>
                  <a:lnTo>
                    <a:pt x="127159" y="311944"/>
                  </a:lnTo>
                  <a:lnTo>
                    <a:pt x="90963" y="341471"/>
                  </a:lnTo>
                  <a:lnTo>
                    <a:pt x="90963" y="437674"/>
                  </a:lnTo>
                  <a:lnTo>
                    <a:pt x="7144" y="437674"/>
                  </a:lnTo>
                  <a:lnTo>
                    <a:pt x="7144" y="7144"/>
                  </a:lnTo>
                  <a:lnTo>
                    <a:pt x="90963" y="7144"/>
                  </a:lnTo>
                  <a:lnTo>
                    <a:pt x="90963" y="198596"/>
                  </a:lnTo>
                  <a:lnTo>
                    <a:pt x="87154" y="269081"/>
                  </a:lnTo>
                  <a:close/>
                </a:path>
              </a:pathLst>
            </a:custGeom>
            <a:solidFill>
              <a:srgbClr val="414143"/>
            </a:solidFill>
            <a:ln w="9525" cap="flat">
              <a:noFill/>
              <a:prstDash val="solid"/>
              <a:miter/>
            </a:ln>
          </p:spPr>
          <p:txBody>
            <a:bodyPr rtlCol="0" anchor="ctr"/>
            <a:lstStyle/>
            <a:p>
              <a:endParaRPr lang="en-GB" sz="1200"/>
            </a:p>
          </p:txBody>
        </p:sp>
        <p:sp>
          <p:nvSpPr>
            <p:cNvPr id="70" name="Freeform: Shape 69">
              <a:extLst>
                <a:ext uri="{FF2B5EF4-FFF2-40B4-BE49-F238E27FC236}">
                  <a16:creationId xmlns:a16="http://schemas.microsoft.com/office/drawing/2014/main" id="{7A510AAA-7A69-446B-A49C-3BEEECCADEF4}"/>
                </a:ext>
              </a:extLst>
            </p:cNvPr>
            <p:cNvSpPr/>
            <p:nvPr/>
          </p:nvSpPr>
          <p:spPr>
            <a:xfrm>
              <a:off x="12794078" y="5745957"/>
              <a:ext cx="104775" cy="104775"/>
            </a:xfrm>
            <a:custGeom>
              <a:avLst/>
              <a:gdLst>
                <a:gd name="connsiteX0" fmla="*/ 7144 w 104775"/>
                <a:gd name="connsiteY0" fmla="*/ 54769 h 104775"/>
                <a:gd name="connsiteX1" fmla="*/ 19527 w 104775"/>
                <a:gd name="connsiteY1" fmla="*/ 19526 h 104775"/>
                <a:gd name="connsiteX2" fmla="*/ 55721 w 104775"/>
                <a:gd name="connsiteY2" fmla="*/ 7144 h 104775"/>
                <a:gd name="connsiteX3" fmla="*/ 90964 w 104775"/>
                <a:gd name="connsiteY3" fmla="*/ 19526 h 104775"/>
                <a:gd name="connsiteX4" fmla="*/ 103346 w 104775"/>
                <a:gd name="connsiteY4" fmla="*/ 54769 h 104775"/>
                <a:gd name="connsiteX5" fmla="*/ 90964 w 104775"/>
                <a:gd name="connsiteY5" fmla="*/ 89059 h 104775"/>
                <a:gd name="connsiteX6" fmla="*/ 55721 w 104775"/>
                <a:gd name="connsiteY6" fmla="*/ 101441 h 104775"/>
                <a:gd name="connsiteX7" fmla="*/ 19527 w 104775"/>
                <a:gd name="connsiteY7" fmla="*/ 89059 h 104775"/>
                <a:gd name="connsiteX8" fmla="*/ 7144 w 104775"/>
                <a:gd name="connsiteY8"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104775">
                  <a:moveTo>
                    <a:pt x="7144" y="54769"/>
                  </a:moveTo>
                  <a:cubicBezTo>
                    <a:pt x="7144" y="39529"/>
                    <a:pt x="10954" y="27146"/>
                    <a:pt x="19527" y="19526"/>
                  </a:cubicBezTo>
                  <a:cubicBezTo>
                    <a:pt x="28098" y="11906"/>
                    <a:pt x="39529" y="7144"/>
                    <a:pt x="55721" y="7144"/>
                  </a:cubicBezTo>
                  <a:cubicBezTo>
                    <a:pt x="70961" y="7144"/>
                    <a:pt x="83344" y="10954"/>
                    <a:pt x="90964" y="19526"/>
                  </a:cubicBezTo>
                  <a:cubicBezTo>
                    <a:pt x="99536" y="28099"/>
                    <a:pt x="103346" y="39529"/>
                    <a:pt x="103346" y="54769"/>
                  </a:cubicBezTo>
                  <a:cubicBezTo>
                    <a:pt x="103346" y="69056"/>
                    <a:pt x="99536" y="80486"/>
                    <a:pt x="90964" y="89059"/>
                  </a:cubicBezTo>
                  <a:cubicBezTo>
                    <a:pt x="82391" y="97631"/>
                    <a:pt x="70961" y="101441"/>
                    <a:pt x="55721" y="101441"/>
                  </a:cubicBezTo>
                  <a:cubicBezTo>
                    <a:pt x="40481" y="101441"/>
                    <a:pt x="28098" y="97631"/>
                    <a:pt x="19527" y="89059"/>
                  </a:cubicBezTo>
                  <a:cubicBezTo>
                    <a:pt x="11906" y="81439"/>
                    <a:pt x="7144" y="70009"/>
                    <a:pt x="7144" y="54769"/>
                  </a:cubicBezTo>
                </a:path>
              </a:pathLst>
            </a:custGeom>
            <a:solidFill>
              <a:srgbClr val="414143"/>
            </a:solidFill>
            <a:ln w="9525" cap="flat">
              <a:noFill/>
              <a:prstDash val="solid"/>
              <a:miter/>
            </a:ln>
          </p:spPr>
          <p:txBody>
            <a:bodyPr rtlCol="0" anchor="ctr"/>
            <a:lstStyle/>
            <a:p>
              <a:endParaRPr lang="en-GB" sz="1200"/>
            </a:p>
          </p:txBody>
        </p:sp>
        <p:sp>
          <p:nvSpPr>
            <p:cNvPr id="71" name="Freeform: Shape 70">
              <a:extLst>
                <a:ext uri="{FF2B5EF4-FFF2-40B4-BE49-F238E27FC236}">
                  <a16:creationId xmlns:a16="http://schemas.microsoft.com/office/drawing/2014/main" id="{451235A4-5A6D-4CDE-B1DA-AB19AEB7324F}"/>
                </a:ext>
              </a:extLst>
            </p:cNvPr>
            <p:cNvSpPr/>
            <p:nvPr/>
          </p:nvSpPr>
          <p:spPr>
            <a:xfrm>
              <a:off x="12949336" y="5518309"/>
              <a:ext cx="295275" cy="333375"/>
            </a:xfrm>
            <a:custGeom>
              <a:avLst/>
              <a:gdLst>
                <a:gd name="connsiteX0" fmla="*/ 153828 w 295275"/>
                <a:gd name="connsiteY0" fmla="*/ 67152 h 333375"/>
                <a:gd name="connsiteX1" fmla="*/ 111919 w 295275"/>
                <a:gd name="connsiteY1" fmla="*/ 84297 h 333375"/>
                <a:gd name="connsiteX2" fmla="*/ 94773 w 295275"/>
                <a:gd name="connsiteY2" fmla="*/ 132874 h 333375"/>
                <a:gd name="connsiteX3" fmla="*/ 212884 w 295275"/>
                <a:gd name="connsiteY3" fmla="*/ 132874 h 333375"/>
                <a:gd name="connsiteX4" fmla="*/ 196690 w 295275"/>
                <a:gd name="connsiteY4" fmla="*/ 84297 h 333375"/>
                <a:gd name="connsiteX5" fmla="*/ 153828 w 295275"/>
                <a:gd name="connsiteY5" fmla="*/ 67152 h 333375"/>
                <a:gd name="connsiteX6" fmla="*/ 166211 w 295275"/>
                <a:gd name="connsiteY6" fmla="*/ 328136 h 333375"/>
                <a:gd name="connsiteX7" fmla="*/ 49053 w 295275"/>
                <a:gd name="connsiteY7" fmla="*/ 287179 h 333375"/>
                <a:gd name="connsiteX8" fmla="*/ 7144 w 295275"/>
                <a:gd name="connsiteY8" fmla="*/ 170022 h 333375"/>
                <a:gd name="connsiteX9" fmla="*/ 46196 w 295275"/>
                <a:gd name="connsiteY9" fmla="*/ 50006 h 333375"/>
                <a:gd name="connsiteX10" fmla="*/ 153828 w 295275"/>
                <a:gd name="connsiteY10" fmla="*/ 7144 h 333375"/>
                <a:gd name="connsiteX11" fmla="*/ 255746 w 295275"/>
                <a:gd name="connsiteY11" fmla="*/ 44291 h 333375"/>
                <a:gd name="connsiteX12" fmla="*/ 291940 w 295275"/>
                <a:gd name="connsiteY12" fmla="*/ 147161 h 333375"/>
                <a:gd name="connsiteX13" fmla="*/ 291940 w 295275"/>
                <a:gd name="connsiteY13" fmla="*/ 188119 h 333375"/>
                <a:gd name="connsiteX14" fmla="*/ 91915 w 295275"/>
                <a:gd name="connsiteY14" fmla="*/ 188119 h 333375"/>
                <a:gd name="connsiteX15" fmla="*/ 112871 w 295275"/>
                <a:gd name="connsiteY15" fmla="*/ 244316 h 333375"/>
                <a:gd name="connsiteX16" fmla="*/ 169069 w 295275"/>
                <a:gd name="connsiteY16" fmla="*/ 264319 h 333375"/>
                <a:gd name="connsiteX17" fmla="*/ 222409 w 295275"/>
                <a:gd name="connsiteY17" fmla="*/ 258604 h 333375"/>
                <a:gd name="connsiteX18" fmla="*/ 274796 w 295275"/>
                <a:gd name="connsiteY18" fmla="*/ 240506 h 333375"/>
                <a:gd name="connsiteX19" fmla="*/ 274796 w 295275"/>
                <a:gd name="connsiteY19" fmla="*/ 306229 h 333375"/>
                <a:gd name="connsiteX20" fmla="*/ 227171 w 295275"/>
                <a:gd name="connsiteY20" fmla="*/ 322422 h 333375"/>
                <a:gd name="connsiteX21" fmla="*/ 166211 w 295275"/>
                <a:gd name="connsiteY21" fmla="*/ 328136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275" h="333375">
                  <a:moveTo>
                    <a:pt x="153828" y="67152"/>
                  </a:moveTo>
                  <a:cubicBezTo>
                    <a:pt x="135731" y="67152"/>
                    <a:pt x="122396" y="72866"/>
                    <a:pt x="111919" y="84297"/>
                  </a:cubicBezTo>
                  <a:cubicBezTo>
                    <a:pt x="101440" y="95727"/>
                    <a:pt x="95726" y="111919"/>
                    <a:pt x="94773" y="132874"/>
                  </a:cubicBezTo>
                  <a:lnTo>
                    <a:pt x="212884" y="132874"/>
                  </a:lnTo>
                  <a:cubicBezTo>
                    <a:pt x="212884" y="111919"/>
                    <a:pt x="207169" y="95727"/>
                    <a:pt x="196690" y="84297"/>
                  </a:cubicBezTo>
                  <a:cubicBezTo>
                    <a:pt x="186213" y="72866"/>
                    <a:pt x="171926" y="67152"/>
                    <a:pt x="153828" y="67152"/>
                  </a:cubicBezTo>
                  <a:moveTo>
                    <a:pt x="166211" y="328136"/>
                  </a:moveTo>
                  <a:cubicBezTo>
                    <a:pt x="116681" y="328136"/>
                    <a:pt x="77628" y="314802"/>
                    <a:pt x="49053" y="287179"/>
                  </a:cubicBezTo>
                  <a:cubicBezTo>
                    <a:pt x="21431" y="259556"/>
                    <a:pt x="7144" y="220504"/>
                    <a:pt x="7144" y="170022"/>
                  </a:cubicBezTo>
                  <a:cubicBezTo>
                    <a:pt x="7144" y="118586"/>
                    <a:pt x="20478" y="77629"/>
                    <a:pt x="46196" y="50006"/>
                  </a:cubicBezTo>
                  <a:cubicBezTo>
                    <a:pt x="71913" y="21431"/>
                    <a:pt x="108109" y="7144"/>
                    <a:pt x="153828" y="7144"/>
                  </a:cubicBezTo>
                  <a:cubicBezTo>
                    <a:pt x="197644" y="7144"/>
                    <a:pt x="231934" y="19527"/>
                    <a:pt x="255746" y="44291"/>
                  </a:cubicBezTo>
                  <a:cubicBezTo>
                    <a:pt x="280511" y="69056"/>
                    <a:pt x="291940" y="103347"/>
                    <a:pt x="291940" y="147161"/>
                  </a:cubicBezTo>
                  <a:lnTo>
                    <a:pt x="291940" y="188119"/>
                  </a:lnTo>
                  <a:lnTo>
                    <a:pt x="91915" y="188119"/>
                  </a:lnTo>
                  <a:cubicBezTo>
                    <a:pt x="92869" y="211931"/>
                    <a:pt x="99536" y="230981"/>
                    <a:pt x="112871" y="244316"/>
                  </a:cubicBezTo>
                  <a:cubicBezTo>
                    <a:pt x="126206" y="257652"/>
                    <a:pt x="145256" y="264319"/>
                    <a:pt x="169069" y="264319"/>
                  </a:cubicBezTo>
                  <a:cubicBezTo>
                    <a:pt x="188119" y="264319"/>
                    <a:pt x="205263" y="262414"/>
                    <a:pt x="222409" y="258604"/>
                  </a:cubicBezTo>
                  <a:cubicBezTo>
                    <a:pt x="238601" y="254794"/>
                    <a:pt x="256698" y="248127"/>
                    <a:pt x="274796" y="240506"/>
                  </a:cubicBezTo>
                  <a:lnTo>
                    <a:pt x="274796" y="306229"/>
                  </a:lnTo>
                  <a:cubicBezTo>
                    <a:pt x="260509" y="313849"/>
                    <a:pt x="244315" y="319564"/>
                    <a:pt x="227171" y="322422"/>
                  </a:cubicBezTo>
                  <a:cubicBezTo>
                    <a:pt x="210978" y="326231"/>
                    <a:pt x="190023" y="328136"/>
                    <a:pt x="166211" y="328136"/>
                  </a:cubicBezTo>
                </a:path>
              </a:pathLst>
            </a:custGeom>
            <a:solidFill>
              <a:srgbClr val="414143"/>
            </a:solidFill>
            <a:ln w="9525" cap="flat">
              <a:noFill/>
              <a:prstDash val="solid"/>
              <a:miter/>
            </a:ln>
          </p:spPr>
          <p:txBody>
            <a:bodyPr rtlCol="0" anchor="ctr"/>
            <a:lstStyle/>
            <a:p>
              <a:endParaRPr lang="en-GB" sz="1200"/>
            </a:p>
          </p:txBody>
        </p:sp>
        <p:sp>
          <p:nvSpPr>
            <p:cNvPr id="72" name="Freeform: Shape 71">
              <a:extLst>
                <a:ext uri="{FF2B5EF4-FFF2-40B4-BE49-F238E27FC236}">
                  <a16:creationId xmlns:a16="http://schemas.microsoft.com/office/drawing/2014/main" id="{E82CAD78-CB89-43E4-8A85-9B95E0EFCBF6}"/>
                </a:ext>
              </a:extLst>
            </p:cNvPr>
            <p:cNvSpPr/>
            <p:nvPr/>
          </p:nvSpPr>
          <p:spPr>
            <a:xfrm>
              <a:off x="13301761" y="5523072"/>
              <a:ext cx="295275" cy="323850"/>
            </a:xfrm>
            <a:custGeom>
              <a:avLst/>
              <a:gdLst>
                <a:gd name="connsiteX0" fmla="*/ 228123 w 295275"/>
                <a:gd name="connsiteY0" fmla="*/ 317659 h 323850"/>
                <a:gd name="connsiteX1" fmla="*/ 216694 w 295275"/>
                <a:gd name="connsiteY1" fmla="*/ 277654 h 323850"/>
                <a:gd name="connsiteX2" fmla="*/ 211931 w 295275"/>
                <a:gd name="connsiteY2" fmla="*/ 277654 h 323850"/>
                <a:gd name="connsiteX3" fmla="*/ 173831 w 295275"/>
                <a:gd name="connsiteY3" fmla="*/ 310991 h 323850"/>
                <a:gd name="connsiteX4" fmla="*/ 116681 w 295275"/>
                <a:gd name="connsiteY4" fmla="*/ 322422 h 323850"/>
                <a:gd name="connsiteX5" fmla="*/ 34765 w 295275"/>
                <a:gd name="connsiteY5" fmla="*/ 292894 h 323850"/>
                <a:gd name="connsiteX6" fmla="*/ 7144 w 295275"/>
                <a:gd name="connsiteY6" fmla="*/ 209074 h 323850"/>
                <a:gd name="connsiteX7" fmla="*/ 7144 w 295275"/>
                <a:gd name="connsiteY7" fmla="*/ 7144 h 323850"/>
                <a:gd name="connsiteX8" fmla="*/ 91915 w 295275"/>
                <a:gd name="connsiteY8" fmla="*/ 7144 h 323850"/>
                <a:gd name="connsiteX9" fmla="*/ 91915 w 295275"/>
                <a:gd name="connsiteY9" fmla="*/ 188119 h 323850"/>
                <a:gd name="connsiteX10" fmla="*/ 104298 w 295275"/>
                <a:gd name="connsiteY10" fmla="*/ 238602 h 323850"/>
                <a:gd name="connsiteX11" fmla="*/ 142398 w 295275"/>
                <a:gd name="connsiteY11" fmla="*/ 255747 h 323850"/>
                <a:gd name="connsiteX12" fmla="*/ 193834 w 295275"/>
                <a:gd name="connsiteY12" fmla="*/ 231934 h 323850"/>
                <a:gd name="connsiteX13" fmla="*/ 210026 w 295275"/>
                <a:gd name="connsiteY13" fmla="*/ 153829 h 323850"/>
                <a:gd name="connsiteX14" fmla="*/ 210026 w 295275"/>
                <a:gd name="connsiteY14" fmla="*/ 8097 h 323850"/>
                <a:gd name="connsiteX15" fmla="*/ 294798 w 295275"/>
                <a:gd name="connsiteY15" fmla="*/ 8097 h 323850"/>
                <a:gd name="connsiteX16" fmla="*/ 294798 w 295275"/>
                <a:gd name="connsiteY16" fmla="*/ 317659 h 323850"/>
                <a:gd name="connsiteX17" fmla="*/ 228123 w 295275"/>
                <a:gd name="connsiteY17" fmla="*/ 31765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23850">
                  <a:moveTo>
                    <a:pt x="228123" y="317659"/>
                  </a:moveTo>
                  <a:lnTo>
                    <a:pt x="216694" y="277654"/>
                  </a:lnTo>
                  <a:lnTo>
                    <a:pt x="211931" y="277654"/>
                  </a:lnTo>
                  <a:cubicBezTo>
                    <a:pt x="202406" y="291941"/>
                    <a:pt x="190023" y="303372"/>
                    <a:pt x="173831" y="310991"/>
                  </a:cubicBezTo>
                  <a:cubicBezTo>
                    <a:pt x="157638" y="318611"/>
                    <a:pt x="138588" y="322422"/>
                    <a:pt x="116681" y="322422"/>
                  </a:cubicBezTo>
                  <a:cubicBezTo>
                    <a:pt x="80486" y="322422"/>
                    <a:pt x="52863" y="312897"/>
                    <a:pt x="34765" y="292894"/>
                  </a:cubicBezTo>
                  <a:cubicBezTo>
                    <a:pt x="16669" y="273844"/>
                    <a:pt x="7144" y="245269"/>
                    <a:pt x="7144" y="209074"/>
                  </a:cubicBezTo>
                  <a:lnTo>
                    <a:pt x="7144" y="7144"/>
                  </a:lnTo>
                  <a:lnTo>
                    <a:pt x="91915" y="7144"/>
                  </a:lnTo>
                  <a:lnTo>
                    <a:pt x="91915" y="188119"/>
                  </a:lnTo>
                  <a:cubicBezTo>
                    <a:pt x="91915" y="210027"/>
                    <a:pt x="95726" y="227172"/>
                    <a:pt x="104298" y="238602"/>
                  </a:cubicBezTo>
                  <a:cubicBezTo>
                    <a:pt x="111919" y="250031"/>
                    <a:pt x="125253" y="255747"/>
                    <a:pt x="142398" y="255747"/>
                  </a:cubicBezTo>
                  <a:cubicBezTo>
                    <a:pt x="166211" y="255747"/>
                    <a:pt x="183356" y="248127"/>
                    <a:pt x="193834" y="231934"/>
                  </a:cubicBezTo>
                  <a:cubicBezTo>
                    <a:pt x="204311" y="215741"/>
                    <a:pt x="210026" y="190024"/>
                    <a:pt x="210026" y="153829"/>
                  </a:cubicBezTo>
                  <a:lnTo>
                    <a:pt x="210026" y="8097"/>
                  </a:lnTo>
                  <a:lnTo>
                    <a:pt x="294798" y="8097"/>
                  </a:lnTo>
                  <a:lnTo>
                    <a:pt x="294798" y="317659"/>
                  </a:lnTo>
                  <a:lnTo>
                    <a:pt x="228123" y="317659"/>
                  </a:lnTo>
                  <a:close/>
                </a:path>
              </a:pathLst>
            </a:custGeom>
            <a:solidFill>
              <a:srgbClr val="414143"/>
            </a:solidFill>
            <a:ln w="9525" cap="flat">
              <a:noFill/>
              <a:prstDash val="solid"/>
              <a:miter/>
            </a:ln>
          </p:spPr>
          <p:txBody>
            <a:bodyPr rtlCol="0" anchor="ctr"/>
            <a:lstStyle/>
            <a:p>
              <a:endParaRPr lang="en-GB" sz="1200"/>
            </a:p>
          </p:txBody>
        </p:sp>
      </p:grpSp>
      <p:grpSp>
        <p:nvGrpSpPr>
          <p:cNvPr id="90" name="Group 89">
            <a:extLst>
              <a:ext uri="{FF2B5EF4-FFF2-40B4-BE49-F238E27FC236}">
                <a16:creationId xmlns:a16="http://schemas.microsoft.com/office/drawing/2014/main" id="{BBC61EFF-7458-47B4-9F13-0B258D4A1C63}"/>
              </a:ext>
            </a:extLst>
          </p:cNvPr>
          <p:cNvGrpSpPr>
            <a:grpSpLocks noChangeAspect="1"/>
          </p:cNvGrpSpPr>
          <p:nvPr userDrawn="1"/>
        </p:nvGrpSpPr>
        <p:grpSpPr>
          <a:xfrm>
            <a:off x="749301" y="-18127"/>
            <a:ext cx="141859" cy="1034340"/>
            <a:chOff x="845873" y="3655854"/>
            <a:chExt cx="219075" cy="1597343"/>
          </a:xfrm>
        </p:grpSpPr>
        <p:sp>
          <p:nvSpPr>
            <p:cNvPr id="77" name="Freeform: Shape 76">
              <a:extLst>
                <a:ext uri="{FF2B5EF4-FFF2-40B4-BE49-F238E27FC236}">
                  <a16:creationId xmlns:a16="http://schemas.microsoft.com/office/drawing/2014/main" id="{2AE21709-7432-47C3-9151-4876ACEC5FB2}"/>
                </a:ext>
              </a:extLst>
            </p:cNvPr>
            <p:cNvSpPr/>
            <p:nvPr/>
          </p:nvSpPr>
          <p:spPr>
            <a:xfrm>
              <a:off x="845873" y="3655854"/>
              <a:ext cx="219075" cy="76200"/>
            </a:xfrm>
            <a:custGeom>
              <a:avLst/>
              <a:gdLst>
                <a:gd name="connsiteX0" fmla="*/ 7144 w 219075"/>
                <a:gd name="connsiteY0" fmla="*/ 38621 h 76200"/>
                <a:gd name="connsiteX1" fmla="*/ 7144 w 219075"/>
                <a:gd name="connsiteY1" fmla="*/ 38621 h 76200"/>
                <a:gd name="connsiteX2" fmla="*/ 38576 w 219075"/>
                <a:gd name="connsiteY2" fmla="*/ 70054 h 76200"/>
                <a:gd name="connsiteX3" fmla="*/ 188119 w 219075"/>
                <a:gd name="connsiteY3" fmla="*/ 70054 h 76200"/>
                <a:gd name="connsiteX4" fmla="*/ 219551 w 219075"/>
                <a:gd name="connsiteY4" fmla="*/ 38621 h 76200"/>
                <a:gd name="connsiteX5" fmla="*/ 188119 w 219075"/>
                <a:gd name="connsiteY5" fmla="*/ 7189 h 76200"/>
                <a:gd name="connsiteX6" fmla="*/ 38576 w 219075"/>
                <a:gd name="connsiteY6" fmla="*/ 7189 h 76200"/>
                <a:gd name="connsiteX7" fmla="*/ 7144 w 219075"/>
                <a:gd name="connsiteY7" fmla="*/ 3862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621"/>
                  </a:moveTo>
                  <a:lnTo>
                    <a:pt x="7144" y="38621"/>
                  </a:lnTo>
                  <a:cubicBezTo>
                    <a:pt x="7144" y="55766"/>
                    <a:pt x="21431" y="70054"/>
                    <a:pt x="38576" y="70054"/>
                  </a:cubicBezTo>
                  <a:lnTo>
                    <a:pt x="188119" y="70054"/>
                  </a:lnTo>
                  <a:cubicBezTo>
                    <a:pt x="205264" y="70054"/>
                    <a:pt x="219551" y="55766"/>
                    <a:pt x="219551" y="38621"/>
                  </a:cubicBezTo>
                  <a:cubicBezTo>
                    <a:pt x="219551" y="21476"/>
                    <a:pt x="205264" y="7189"/>
                    <a:pt x="188119" y="7189"/>
                  </a:cubicBezTo>
                  <a:lnTo>
                    <a:pt x="38576" y="7189"/>
                  </a:lnTo>
                  <a:cubicBezTo>
                    <a:pt x="21431" y="6236"/>
                    <a:pt x="7144" y="20524"/>
                    <a:pt x="7144" y="38621"/>
                  </a:cubicBezTo>
                </a:path>
              </a:pathLst>
            </a:custGeom>
            <a:solidFill>
              <a:srgbClr val="C7C8CA"/>
            </a:solidFill>
            <a:ln w="9525" cap="flat">
              <a:noFill/>
              <a:prstDash val="solid"/>
              <a:miter/>
            </a:ln>
          </p:spPr>
          <p:txBody>
            <a:bodyPr rtlCol="0" anchor="ctr"/>
            <a:lstStyle/>
            <a:p>
              <a:endParaRPr lang="en-GB" sz="1200"/>
            </a:p>
          </p:txBody>
        </p:sp>
        <p:sp>
          <p:nvSpPr>
            <p:cNvPr id="78" name="Freeform: Shape 77">
              <a:extLst>
                <a:ext uri="{FF2B5EF4-FFF2-40B4-BE49-F238E27FC236}">
                  <a16:creationId xmlns:a16="http://schemas.microsoft.com/office/drawing/2014/main" id="{464A63DC-4DC4-4B50-A30B-0D46F20C2A27}"/>
                </a:ext>
              </a:extLst>
            </p:cNvPr>
            <p:cNvSpPr/>
            <p:nvPr/>
          </p:nvSpPr>
          <p:spPr>
            <a:xfrm>
              <a:off x="845873" y="3782582"/>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0479"/>
                    <a:pt x="7144" y="38576"/>
                  </a:cubicBezTo>
                </a:path>
              </a:pathLst>
            </a:custGeom>
            <a:solidFill>
              <a:srgbClr val="C7C8CA"/>
            </a:solidFill>
            <a:ln w="9525" cap="flat">
              <a:noFill/>
              <a:prstDash val="solid"/>
              <a:miter/>
            </a:ln>
          </p:spPr>
          <p:txBody>
            <a:bodyPr rtlCol="0" anchor="ctr"/>
            <a:lstStyle/>
            <a:p>
              <a:endParaRPr lang="en-GB" sz="1200"/>
            </a:p>
          </p:txBody>
        </p:sp>
        <p:sp>
          <p:nvSpPr>
            <p:cNvPr id="79" name="Freeform: Shape 78">
              <a:extLst>
                <a:ext uri="{FF2B5EF4-FFF2-40B4-BE49-F238E27FC236}">
                  <a16:creationId xmlns:a16="http://schemas.microsoft.com/office/drawing/2014/main" id="{C53BAE00-07F5-4277-9C1E-226ED0E3F0F1}"/>
                </a:ext>
              </a:extLst>
            </p:cNvPr>
            <p:cNvSpPr/>
            <p:nvPr/>
          </p:nvSpPr>
          <p:spPr>
            <a:xfrm>
              <a:off x="845873" y="3909264"/>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1431"/>
                    <a:pt x="7144" y="38576"/>
                  </a:cubicBezTo>
                </a:path>
              </a:pathLst>
            </a:custGeom>
            <a:solidFill>
              <a:srgbClr val="C7C8CA"/>
            </a:solidFill>
            <a:ln w="9525" cap="flat">
              <a:noFill/>
              <a:prstDash val="solid"/>
              <a:miter/>
            </a:ln>
          </p:spPr>
          <p:txBody>
            <a:bodyPr rtlCol="0" anchor="ctr"/>
            <a:lstStyle/>
            <a:p>
              <a:endParaRPr lang="en-GB" sz="1200"/>
            </a:p>
          </p:txBody>
        </p:sp>
        <p:sp>
          <p:nvSpPr>
            <p:cNvPr id="80" name="Freeform: Shape 79">
              <a:extLst>
                <a:ext uri="{FF2B5EF4-FFF2-40B4-BE49-F238E27FC236}">
                  <a16:creationId xmlns:a16="http://schemas.microsoft.com/office/drawing/2014/main" id="{462E1413-5CCB-46EF-95D2-4D28262CF38B}"/>
                </a:ext>
              </a:extLst>
            </p:cNvPr>
            <p:cNvSpPr/>
            <p:nvPr/>
          </p:nvSpPr>
          <p:spPr>
            <a:xfrm>
              <a:off x="845873" y="4035947"/>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1431"/>
                    <a:pt x="7144" y="38576"/>
                  </a:cubicBezTo>
                </a:path>
              </a:pathLst>
            </a:custGeom>
            <a:solidFill>
              <a:srgbClr val="C7C8CA"/>
            </a:solidFill>
            <a:ln w="9525" cap="flat">
              <a:noFill/>
              <a:prstDash val="solid"/>
              <a:miter/>
            </a:ln>
          </p:spPr>
          <p:txBody>
            <a:bodyPr rtlCol="0" anchor="ctr"/>
            <a:lstStyle/>
            <a:p>
              <a:endParaRPr lang="en-GB" sz="1200"/>
            </a:p>
          </p:txBody>
        </p:sp>
        <p:sp>
          <p:nvSpPr>
            <p:cNvPr id="81" name="Freeform: Shape 80">
              <a:extLst>
                <a:ext uri="{FF2B5EF4-FFF2-40B4-BE49-F238E27FC236}">
                  <a16:creationId xmlns:a16="http://schemas.microsoft.com/office/drawing/2014/main" id="{9E962DA4-68A7-4FD2-A734-9E59365E654B}"/>
                </a:ext>
              </a:extLst>
            </p:cNvPr>
            <p:cNvSpPr/>
            <p:nvPr/>
          </p:nvSpPr>
          <p:spPr>
            <a:xfrm>
              <a:off x="845873" y="4162629"/>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2"/>
                    <a:pt x="21431" y="70009"/>
                    <a:pt x="38576" y="70009"/>
                  </a:cubicBezTo>
                  <a:lnTo>
                    <a:pt x="188119" y="70009"/>
                  </a:lnTo>
                  <a:cubicBezTo>
                    <a:pt x="205264" y="70009"/>
                    <a:pt x="219551" y="55722"/>
                    <a:pt x="219551" y="38576"/>
                  </a:cubicBezTo>
                  <a:cubicBezTo>
                    <a:pt x="219551" y="21431"/>
                    <a:pt x="205264" y="7144"/>
                    <a:pt x="188119" y="7144"/>
                  </a:cubicBezTo>
                  <a:lnTo>
                    <a:pt x="38576" y="7144"/>
                  </a:lnTo>
                  <a:cubicBezTo>
                    <a:pt x="21431" y="7144"/>
                    <a:pt x="7144" y="21431"/>
                    <a:pt x="7144" y="38576"/>
                  </a:cubicBezTo>
                </a:path>
              </a:pathLst>
            </a:custGeom>
            <a:solidFill>
              <a:srgbClr val="C7C8CA"/>
            </a:solidFill>
            <a:ln w="9525" cap="flat">
              <a:noFill/>
              <a:prstDash val="solid"/>
              <a:miter/>
            </a:ln>
          </p:spPr>
          <p:txBody>
            <a:bodyPr rtlCol="0" anchor="ctr"/>
            <a:lstStyle/>
            <a:p>
              <a:endParaRPr lang="en-GB" sz="1200"/>
            </a:p>
          </p:txBody>
        </p:sp>
        <p:sp>
          <p:nvSpPr>
            <p:cNvPr id="82" name="Freeform: Shape 81">
              <a:extLst>
                <a:ext uri="{FF2B5EF4-FFF2-40B4-BE49-F238E27FC236}">
                  <a16:creationId xmlns:a16="http://schemas.microsoft.com/office/drawing/2014/main" id="{0DB90C48-5E3B-40D5-8543-F2D6218991E4}"/>
                </a:ext>
              </a:extLst>
            </p:cNvPr>
            <p:cNvSpPr/>
            <p:nvPr/>
          </p:nvSpPr>
          <p:spPr>
            <a:xfrm>
              <a:off x="845873" y="4289312"/>
              <a:ext cx="219075" cy="76200"/>
            </a:xfrm>
            <a:custGeom>
              <a:avLst/>
              <a:gdLst>
                <a:gd name="connsiteX0" fmla="*/ 7144 w 219075"/>
                <a:gd name="connsiteY0" fmla="*/ 38577 h 76200"/>
                <a:gd name="connsiteX1" fmla="*/ 7144 w 219075"/>
                <a:gd name="connsiteY1" fmla="*/ 38577 h 76200"/>
                <a:gd name="connsiteX2" fmla="*/ 38576 w 219075"/>
                <a:gd name="connsiteY2" fmla="*/ 70009 h 76200"/>
                <a:gd name="connsiteX3" fmla="*/ 188119 w 219075"/>
                <a:gd name="connsiteY3" fmla="*/ 70009 h 76200"/>
                <a:gd name="connsiteX4" fmla="*/ 219551 w 219075"/>
                <a:gd name="connsiteY4" fmla="*/ 38577 h 76200"/>
                <a:gd name="connsiteX5" fmla="*/ 188119 w 219075"/>
                <a:gd name="connsiteY5" fmla="*/ 7144 h 76200"/>
                <a:gd name="connsiteX6" fmla="*/ 38576 w 219075"/>
                <a:gd name="connsiteY6" fmla="*/ 7144 h 76200"/>
                <a:gd name="connsiteX7" fmla="*/ 7144 w 219075"/>
                <a:gd name="connsiteY7" fmla="*/ 3857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7"/>
                  </a:moveTo>
                  <a:lnTo>
                    <a:pt x="7144" y="38577"/>
                  </a:lnTo>
                  <a:cubicBezTo>
                    <a:pt x="7144" y="55722"/>
                    <a:pt x="21431" y="70009"/>
                    <a:pt x="38576" y="70009"/>
                  </a:cubicBezTo>
                  <a:lnTo>
                    <a:pt x="188119" y="70009"/>
                  </a:lnTo>
                  <a:cubicBezTo>
                    <a:pt x="205264" y="70009"/>
                    <a:pt x="219551" y="55722"/>
                    <a:pt x="219551" y="38577"/>
                  </a:cubicBezTo>
                  <a:cubicBezTo>
                    <a:pt x="219551" y="21431"/>
                    <a:pt x="205264" y="7144"/>
                    <a:pt x="188119" y="7144"/>
                  </a:cubicBezTo>
                  <a:lnTo>
                    <a:pt x="38576" y="7144"/>
                  </a:lnTo>
                  <a:cubicBezTo>
                    <a:pt x="21431" y="7144"/>
                    <a:pt x="7144" y="21431"/>
                    <a:pt x="7144" y="38577"/>
                  </a:cubicBezTo>
                </a:path>
              </a:pathLst>
            </a:custGeom>
            <a:solidFill>
              <a:srgbClr val="C7C8CA"/>
            </a:solidFill>
            <a:ln w="9525" cap="flat">
              <a:noFill/>
              <a:prstDash val="solid"/>
              <a:miter/>
            </a:ln>
          </p:spPr>
          <p:txBody>
            <a:bodyPr rtlCol="0" anchor="ctr"/>
            <a:lstStyle/>
            <a:p>
              <a:endParaRPr lang="en-GB" sz="1200"/>
            </a:p>
          </p:txBody>
        </p:sp>
        <p:sp>
          <p:nvSpPr>
            <p:cNvPr id="83" name="Freeform: Shape 82">
              <a:extLst>
                <a:ext uri="{FF2B5EF4-FFF2-40B4-BE49-F238E27FC236}">
                  <a16:creationId xmlns:a16="http://schemas.microsoft.com/office/drawing/2014/main" id="{10DBA3CD-A48E-4B34-B1D9-7DD871867B6B}"/>
                </a:ext>
              </a:extLst>
            </p:cNvPr>
            <p:cNvSpPr/>
            <p:nvPr/>
          </p:nvSpPr>
          <p:spPr>
            <a:xfrm>
              <a:off x="845873" y="4415994"/>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1431"/>
                    <a:pt x="7144" y="38576"/>
                  </a:cubicBezTo>
                </a:path>
              </a:pathLst>
            </a:custGeom>
            <a:solidFill>
              <a:srgbClr val="C7C8CA"/>
            </a:solidFill>
            <a:ln w="9525" cap="flat">
              <a:noFill/>
              <a:prstDash val="solid"/>
              <a:miter/>
            </a:ln>
          </p:spPr>
          <p:txBody>
            <a:bodyPr rtlCol="0" anchor="ctr"/>
            <a:lstStyle/>
            <a:p>
              <a:endParaRPr lang="en-GB" sz="1200"/>
            </a:p>
          </p:txBody>
        </p:sp>
        <p:sp>
          <p:nvSpPr>
            <p:cNvPr id="84" name="Freeform: Shape 83">
              <a:extLst>
                <a:ext uri="{FF2B5EF4-FFF2-40B4-BE49-F238E27FC236}">
                  <a16:creationId xmlns:a16="http://schemas.microsoft.com/office/drawing/2014/main" id="{F42E582E-7A7D-4250-B79A-91364801BCE3}"/>
                </a:ext>
              </a:extLst>
            </p:cNvPr>
            <p:cNvSpPr/>
            <p:nvPr/>
          </p:nvSpPr>
          <p:spPr>
            <a:xfrm>
              <a:off x="845873" y="4542677"/>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1431"/>
                    <a:pt x="7144" y="38576"/>
                  </a:cubicBezTo>
                </a:path>
              </a:pathLst>
            </a:custGeom>
            <a:solidFill>
              <a:srgbClr val="C7C8CA"/>
            </a:solidFill>
            <a:ln w="9525" cap="flat">
              <a:noFill/>
              <a:prstDash val="solid"/>
              <a:miter/>
            </a:ln>
          </p:spPr>
          <p:txBody>
            <a:bodyPr rtlCol="0" anchor="ctr"/>
            <a:lstStyle/>
            <a:p>
              <a:endParaRPr lang="en-GB" sz="1200"/>
            </a:p>
          </p:txBody>
        </p:sp>
        <p:sp>
          <p:nvSpPr>
            <p:cNvPr id="85" name="Freeform: Shape 84">
              <a:extLst>
                <a:ext uri="{FF2B5EF4-FFF2-40B4-BE49-F238E27FC236}">
                  <a16:creationId xmlns:a16="http://schemas.microsoft.com/office/drawing/2014/main" id="{33E4DD90-3744-45AD-8BC4-155C68EFF2B0}"/>
                </a:ext>
              </a:extLst>
            </p:cNvPr>
            <p:cNvSpPr/>
            <p:nvPr/>
          </p:nvSpPr>
          <p:spPr>
            <a:xfrm>
              <a:off x="845873" y="4669359"/>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1"/>
                    <a:pt x="21431" y="70009"/>
                    <a:pt x="38576" y="70009"/>
                  </a:cubicBezTo>
                  <a:lnTo>
                    <a:pt x="188119" y="70009"/>
                  </a:lnTo>
                  <a:cubicBezTo>
                    <a:pt x="205264" y="70009"/>
                    <a:pt x="219551" y="55721"/>
                    <a:pt x="219551" y="38576"/>
                  </a:cubicBezTo>
                  <a:cubicBezTo>
                    <a:pt x="219551" y="21431"/>
                    <a:pt x="205264" y="7144"/>
                    <a:pt x="188119" y="7144"/>
                  </a:cubicBezTo>
                  <a:lnTo>
                    <a:pt x="38576" y="7144"/>
                  </a:lnTo>
                  <a:cubicBezTo>
                    <a:pt x="21431" y="7144"/>
                    <a:pt x="7144" y="21431"/>
                    <a:pt x="7144" y="38576"/>
                  </a:cubicBezTo>
                </a:path>
              </a:pathLst>
            </a:custGeom>
            <a:solidFill>
              <a:srgbClr val="B7BE34"/>
            </a:solidFill>
            <a:ln w="9525" cap="flat">
              <a:noFill/>
              <a:prstDash val="solid"/>
              <a:miter/>
            </a:ln>
          </p:spPr>
          <p:txBody>
            <a:bodyPr rtlCol="0" anchor="ctr"/>
            <a:lstStyle/>
            <a:p>
              <a:endParaRPr lang="en-GB" sz="1200"/>
            </a:p>
          </p:txBody>
        </p:sp>
        <p:sp>
          <p:nvSpPr>
            <p:cNvPr id="86" name="Freeform: Shape 85">
              <a:extLst>
                <a:ext uri="{FF2B5EF4-FFF2-40B4-BE49-F238E27FC236}">
                  <a16:creationId xmlns:a16="http://schemas.microsoft.com/office/drawing/2014/main" id="{9392C7A6-171E-468E-9E49-2FD4021AEA60}"/>
                </a:ext>
              </a:extLst>
            </p:cNvPr>
            <p:cNvSpPr/>
            <p:nvPr/>
          </p:nvSpPr>
          <p:spPr>
            <a:xfrm>
              <a:off x="845873" y="4796042"/>
              <a:ext cx="219075" cy="76200"/>
            </a:xfrm>
            <a:custGeom>
              <a:avLst/>
              <a:gdLst>
                <a:gd name="connsiteX0" fmla="*/ 7144 w 219075"/>
                <a:gd name="connsiteY0" fmla="*/ 38576 h 76200"/>
                <a:gd name="connsiteX1" fmla="*/ 7144 w 219075"/>
                <a:gd name="connsiteY1" fmla="*/ 38576 h 76200"/>
                <a:gd name="connsiteX2" fmla="*/ 38576 w 219075"/>
                <a:gd name="connsiteY2" fmla="*/ 70009 h 76200"/>
                <a:gd name="connsiteX3" fmla="*/ 188119 w 219075"/>
                <a:gd name="connsiteY3" fmla="*/ 70009 h 76200"/>
                <a:gd name="connsiteX4" fmla="*/ 219551 w 219075"/>
                <a:gd name="connsiteY4" fmla="*/ 38576 h 76200"/>
                <a:gd name="connsiteX5" fmla="*/ 188119 w 219075"/>
                <a:gd name="connsiteY5" fmla="*/ 7144 h 76200"/>
                <a:gd name="connsiteX6" fmla="*/ 38576 w 219075"/>
                <a:gd name="connsiteY6" fmla="*/ 7144 h 76200"/>
                <a:gd name="connsiteX7" fmla="*/ 7144 w 219075"/>
                <a:gd name="connsiteY7" fmla="*/ 3857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576"/>
                  </a:moveTo>
                  <a:lnTo>
                    <a:pt x="7144" y="38576"/>
                  </a:lnTo>
                  <a:cubicBezTo>
                    <a:pt x="7144" y="55722"/>
                    <a:pt x="21431" y="70009"/>
                    <a:pt x="38576" y="70009"/>
                  </a:cubicBezTo>
                  <a:lnTo>
                    <a:pt x="188119" y="70009"/>
                  </a:lnTo>
                  <a:cubicBezTo>
                    <a:pt x="205264" y="70009"/>
                    <a:pt x="219551" y="55722"/>
                    <a:pt x="219551" y="38576"/>
                  </a:cubicBezTo>
                  <a:cubicBezTo>
                    <a:pt x="219551" y="21431"/>
                    <a:pt x="205264" y="7144"/>
                    <a:pt x="188119" y="7144"/>
                  </a:cubicBezTo>
                  <a:lnTo>
                    <a:pt x="38576" y="7144"/>
                  </a:lnTo>
                  <a:cubicBezTo>
                    <a:pt x="21431" y="7144"/>
                    <a:pt x="7144" y="21431"/>
                    <a:pt x="7144" y="38576"/>
                  </a:cubicBezTo>
                </a:path>
              </a:pathLst>
            </a:custGeom>
            <a:solidFill>
              <a:srgbClr val="FCAF17"/>
            </a:solidFill>
            <a:ln w="9525" cap="flat">
              <a:noFill/>
              <a:prstDash val="solid"/>
              <a:miter/>
            </a:ln>
          </p:spPr>
          <p:txBody>
            <a:bodyPr rtlCol="0" anchor="ctr"/>
            <a:lstStyle/>
            <a:p>
              <a:endParaRPr lang="en-GB" sz="1200"/>
            </a:p>
          </p:txBody>
        </p:sp>
        <p:sp>
          <p:nvSpPr>
            <p:cNvPr id="87" name="Freeform: Shape 86">
              <a:extLst>
                <a:ext uri="{FF2B5EF4-FFF2-40B4-BE49-F238E27FC236}">
                  <a16:creationId xmlns:a16="http://schemas.microsoft.com/office/drawing/2014/main" id="{C23AA16A-AE95-4325-A779-B51A655D320F}"/>
                </a:ext>
              </a:extLst>
            </p:cNvPr>
            <p:cNvSpPr/>
            <p:nvPr/>
          </p:nvSpPr>
          <p:spPr>
            <a:xfrm>
              <a:off x="845873" y="4923632"/>
              <a:ext cx="219075" cy="76200"/>
            </a:xfrm>
            <a:custGeom>
              <a:avLst/>
              <a:gdLst>
                <a:gd name="connsiteX0" fmla="*/ 7144 w 219075"/>
                <a:gd name="connsiteY0" fmla="*/ 38621 h 76200"/>
                <a:gd name="connsiteX1" fmla="*/ 7144 w 219075"/>
                <a:gd name="connsiteY1" fmla="*/ 38621 h 76200"/>
                <a:gd name="connsiteX2" fmla="*/ 38576 w 219075"/>
                <a:gd name="connsiteY2" fmla="*/ 70054 h 76200"/>
                <a:gd name="connsiteX3" fmla="*/ 188119 w 219075"/>
                <a:gd name="connsiteY3" fmla="*/ 70054 h 76200"/>
                <a:gd name="connsiteX4" fmla="*/ 219551 w 219075"/>
                <a:gd name="connsiteY4" fmla="*/ 38621 h 76200"/>
                <a:gd name="connsiteX5" fmla="*/ 188119 w 219075"/>
                <a:gd name="connsiteY5" fmla="*/ 7189 h 76200"/>
                <a:gd name="connsiteX6" fmla="*/ 38576 w 219075"/>
                <a:gd name="connsiteY6" fmla="*/ 7189 h 76200"/>
                <a:gd name="connsiteX7" fmla="*/ 7144 w 219075"/>
                <a:gd name="connsiteY7" fmla="*/ 3862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621"/>
                  </a:moveTo>
                  <a:lnTo>
                    <a:pt x="7144" y="38621"/>
                  </a:lnTo>
                  <a:cubicBezTo>
                    <a:pt x="7144" y="55766"/>
                    <a:pt x="21431" y="70054"/>
                    <a:pt x="38576" y="70054"/>
                  </a:cubicBezTo>
                  <a:lnTo>
                    <a:pt x="188119" y="70054"/>
                  </a:lnTo>
                  <a:cubicBezTo>
                    <a:pt x="205264" y="70054"/>
                    <a:pt x="219551" y="55766"/>
                    <a:pt x="219551" y="38621"/>
                  </a:cubicBezTo>
                  <a:cubicBezTo>
                    <a:pt x="219551" y="21476"/>
                    <a:pt x="205264" y="7189"/>
                    <a:pt x="188119" y="7189"/>
                  </a:cubicBezTo>
                  <a:lnTo>
                    <a:pt x="38576" y="7189"/>
                  </a:lnTo>
                  <a:cubicBezTo>
                    <a:pt x="21431" y="6236"/>
                    <a:pt x="7144" y="20523"/>
                    <a:pt x="7144" y="38621"/>
                  </a:cubicBezTo>
                </a:path>
              </a:pathLst>
            </a:custGeom>
            <a:solidFill>
              <a:srgbClr val="A52770"/>
            </a:solidFill>
            <a:ln w="9525" cap="flat">
              <a:noFill/>
              <a:prstDash val="solid"/>
              <a:miter/>
            </a:ln>
          </p:spPr>
          <p:txBody>
            <a:bodyPr rtlCol="0" anchor="ctr"/>
            <a:lstStyle/>
            <a:p>
              <a:endParaRPr lang="en-GB" sz="1200"/>
            </a:p>
          </p:txBody>
        </p:sp>
        <p:sp>
          <p:nvSpPr>
            <p:cNvPr id="88" name="Freeform: Shape 87">
              <a:extLst>
                <a:ext uri="{FF2B5EF4-FFF2-40B4-BE49-F238E27FC236}">
                  <a16:creationId xmlns:a16="http://schemas.microsoft.com/office/drawing/2014/main" id="{F1E9007B-14CF-415E-88C1-13997E08A940}"/>
                </a:ext>
              </a:extLst>
            </p:cNvPr>
            <p:cNvSpPr/>
            <p:nvPr/>
          </p:nvSpPr>
          <p:spPr>
            <a:xfrm>
              <a:off x="845873" y="5050314"/>
              <a:ext cx="219075" cy="76200"/>
            </a:xfrm>
            <a:custGeom>
              <a:avLst/>
              <a:gdLst>
                <a:gd name="connsiteX0" fmla="*/ 7144 w 219075"/>
                <a:gd name="connsiteY0" fmla="*/ 38621 h 76200"/>
                <a:gd name="connsiteX1" fmla="*/ 7144 w 219075"/>
                <a:gd name="connsiteY1" fmla="*/ 38621 h 76200"/>
                <a:gd name="connsiteX2" fmla="*/ 38576 w 219075"/>
                <a:gd name="connsiteY2" fmla="*/ 70054 h 76200"/>
                <a:gd name="connsiteX3" fmla="*/ 188119 w 219075"/>
                <a:gd name="connsiteY3" fmla="*/ 70054 h 76200"/>
                <a:gd name="connsiteX4" fmla="*/ 219551 w 219075"/>
                <a:gd name="connsiteY4" fmla="*/ 38621 h 76200"/>
                <a:gd name="connsiteX5" fmla="*/ 188119 w 219075"/>
                <a:gd name="connsiteY5" fmla="*/ 7189 h 76200"/>
                <a:gd name="connsiteX6" fmla="*/ 38576 w 219075"/>
                <a:gd name="connsiteY6" fmla="*/ 7189 h 76200"/>
                <a:gd name="connsiteX7" fmla="*/ 7144 w 219075"/>
                <a:gd name="connsiteY7" fmla="*/ 3862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621"/>
                  </a:moveTo>
                  <a:lnTo>
                    <a:pt x="7144" y="38621"/>
                  </a:lnTo>
                  <a:cubicBezTo>
                    <a:pt x="7144" y="55766"/>
                    <a:pt x="21431" y="70054"/>
                    <a:pt x="38576" y="70054"/>
                  </a:cubicBezTo>
                  <a:lnTo>
                    <a:pt x="188119" y="70054"/>
                  </a:lnTo>
                  <a:cubicBezTo>
                    <a:pt x="205264" y="70054"/>
                    <a:pt x="219551" y="55766"/>
                    <a:pt x="219551" y="38621"/>
                  </a:cubicBezTo>
                  <a:cubicBezTo>
                    <a:pt x="219551" y="21476"/>
                    <a:pt x="205264" y="7189"/>
                    <a:pt x="188119" y="7189"/>
                  </a:cubicBezTo>
                  <a:lnTo>
                    <a:pt x="38576" y="7189"/>
                  </a:lnTo>
                  <a:cubicBezTo>
                    <a:pt x="21431" y="6236"/>
                    <a:pt x="7144" y="20524"/>
                    <a:pt x="7144" y="38621"/>
                  </a:cubicBezTo>
                </a:path>
              </a:pathLst>
            </a:custGeom>
            <a:solidFill>
              <a:srgbClr val="13B8D1"/>
            </a:solidFill>
            <a:ln w="9525" cap="flat">
              <a:noFill/>
              <a:prstDash val="solid"/>
              <a:miter/>
            </a:ln>
          </p:spPr>
          <p:txBody>
            <a:bodyPr rtlCol="0" anchor="ctr"/>
            <a:lstStyle/>
            <a:p>
              <a:endParaRPr lang="en-GB" sz="1200"/>
            </a:p>
          </p:txBody>
        </p:sp>
        <p:sp>
          <p:nvSpPr>
            <p:cNvPr id="89" name="Freeform: Shape 88">
              <a:extLst>
                <a:ext uri="{FF2B5EF4-FFF2-40B4-BE49-F238E27FC236}">
                  <a16:creationId xmlns:a16="http://schemas.microsoft.com/office/drawing/2014/main" id="{2C791354-B817-4F61-81ED-251FF1115370}"/>
                </a:ext>
              </a:extLst>
            </p:cNvPr>
            <p:cNvSpPr/>
            <p:nvPr/>
          </p:nvSpPr>
          <p:spPr>
            <a:xfrm>
              <a:off x="845873" y="5176997"/>
              <a:ext cx="219075" cy="76200"/>
            </a:xfrm>
            <a:custGeom>
              <a:avLst/>
              <a:gdLst>
                <a:gd name="connsiteX0" fmla="*/ 7144 w 219075"/>
                <a:gd name="connsiteY0" fmla="*/ 38621 h 76200"/>
                <a:gd name="connsiteX1" fmla="*/ 7144 w 219075"/>
                <a:gd name="connsiteY1" fmla="*/ 38621 h 76200"/>
                <a:gd name="connsiteX2" fmla="*/ 38576 w 219075"/>
                <a:gd name="connsiteY2" fmla="*/ 70054 h 76200"/>
                <a:gd name="connsiteX3" fmla="*/ 188119 w 219075"/>
                <a:gd name="connsiteY3" fmla="*/ 70054 h 76200"/>
                <a:gd name="connsiteX4" fmla="*/ 219551 w 219075"/>
                <a:gd name="connsiteY4" fmla="*/ 38621 h 76200"/>
                <a:gd name="connsiteX5" fmla="*/ 188119 w 219075"/>
                <a:gd name="connsiteY5" fmla="*/ 7189 h 76200"/>
                <a:gd name="connsiteX6" fmla="*/ 38576 w 219075"/>
                <a:gd name="connsiteY6" fmla="*/ 7189 h 76200"/>
                <a:gd name="connsiteX7" fmla="*/ 7144 w 219075"/>
                <a:gd name="connsiteY7" fmla="*/ 3862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76200">
                  <a:moveTo>
                    <a:pt x="7144" y="38621"/>
                  </a:moveTo>
                  <a:lnTo>
                    <a:pt x="7144" y="38621"/>
                  </a:lnTo>
                  <a:cubicBezTo>
                    <a:pt x="7144" y="55767"/>
                    <a:pt x="21431" y="70054"/>
                    <a:pt x="38576" y="70054"/>
                  </a:cubicBezTo>
                  <a:lnTo>
                    <a:pt x="188119" y="70054"/>
                  </a:lnTo>
                  <a:cubicBezTo>
                    <a:pt x="205264" y="70054"/>
                    <a:pt x="219551" y="55767"/>
                    <a:pt x="219551" y="38621"/>
                  </a:cubicBezTo>
                  <a:cubicBezTo>
                    <a:pt x="219551" y="21476"/>
                    <a:pt x="205264" y="7189"/>
                    <a:pt x="188119" y="7189"/>
                  </a:cubicBezTo>
                  <a:lnTo>
                    <a:pt x="38576" y="7189"/>
                  </a:lnTo>
                  <a:cubicBezTo>
                    <a:pt x="21431" y="6236"/>
                    <a:pt x="7144" y="20524"/>
                    <a:pt x="7144" y="38621"/>
                  </a:cubicBezTo>
                </a:path>
              </a:pathLst>
            </a:custGeom>
            <a:solidFill>
              <a:srgbClr val="EF4123"/>
            </a:solidFill>
            <a:ln w="9525" cap="flat">
              <a:noFill/>
              <a:prstDash val="solid"/>
              <a:miter/>
            </a:ln>
          </p:spPr>
          <p:txBody>
            <a:bodyPr rtlCol="0" anchor="ctr"/>
            <a:lstStyle/>
            <a:p>
              <a:endParaRPr lang="en-GB" sz="1200"/>
            </a:p>
          </p:txBody>
        </p:sp>
      </p:grpSp>
      <p:grpSp>
        <p:nvGrpSpPr>
          <p:cNvPr id="91" name="Group 90">
            <a:extLst>
              <a:ext uri="{FF2B5EF4-FFF2-40B4-BE49-F238E27FC236}">
                <a16:creationId xmlns:a16="http://schemas.microsoft.com/office/drawing/2014/main" id="{66BBA05A-0BEE-411D-81CB-9EAD86498F86}"/>
              </a:ext>
            </a:extLst>
          </p:cNvPr>
          <p:cNvGrpSpPr/>
          <p:nvPr userDrawn="1"/>
        </p:nvGrpSpPr>
        <p:grpSpPr>
          <a:xfrm>
            <a:off x="10853995" y="6327866"/>
            <a:ext cx="700099" cy="161585"/>
            <a:chOff x="16280993" y="9468070"/>
            <a:chExt cx="1050148" cy="242377"/>
          </a:xfrm>
        </p:grpSpPr>
        <p:sp>
          <p:nvSpPr>
            <p:cNvPr id="92" name="Freeform: Shape 91">
              <a:extLst>
                <a:ext uri="{FF2B5EF4-FFF2-40B4-BE49-F238E27FC236}">
                  <a16:creationId xmlns:a16="http://schemas.microsoft.com/office/drawing/2014/main" id="{C62A4E36-FE98-470B-8A46-90A8D8B833DE}"/>
                </a:ext>
              </a:extLst>
            </p:cNvPr>
            <p:cNvSpPr/>
            <p:nvPr/>
          </p:nvSpPr>
          <p:spPr>
            <a:xfrm>
              <a:off x="16280993" y="9472545"/>
              <a:ext cx="198563" cy="233987"/>
            </a:xfrm>
            <a:custGeom>
              <a:avLst/>
              <a:gdLst>
                <a:gd name="connsiteX0" fmla="*/ 1953101 w 2028825"/>
                <a:gd name="connsiteY0" fmla="*/ 495776 h 2390775"/>
                <a:gd name="connsiteX1" fmla="*/ 1751171 w 2028825"/>
                <a:gd name="connsiteY1" fmla="*/ 228124 h 2390775"/>
                <a:gd name="connsiteX2" fmla="*/ 1435894 w 2028825"/>
                <a:gd name="connsiteY2" fmla="*/ 63341 h 2390775"/>
                <a:gd name="connsiteX3" fmla="*/ 1030129 w 2028825"/>
                <a:gd name="connsiteY3" fmla="*/ 7144 h 2390775"/>
                <a:gd name="connsiteX4" fmla="*/ 7144 w 2028825"/>
                <a:gd name="connsiteY4" fmla="*/ 7144 h 2390775"/>
                <a:gd name="connsiteX5" fmla="*/ 7144 w 2028825"/>
                <a:gd name="connsiteY5" fmla="*/ 606267 h 2390775"/>
                <a:gd name="connsiteX6" fmla="*/ 980599 w 2028825"/>
                <a:gd name="connsiteY6" fmla="*/ 606267 h 2390775"/>
                <a:gd name="connsiteX7" fmla="*/ 1233011 w 2028825"/>
                <a:gd name="connsiteY7" fmla="*/ 677704 h 2390775"/>
                <a:gd name="connsiteX8" fmla="*/ 1318736 w 2028825"/>
                <a:gd name="connsiteY8" fmla="*/ 880586 h 2390775"/>
                <a:gd name="connsiteX9" fmla="*/ 1318736 w 2028825"/>
                <a:gd name="connsiteY9" fmla="*/ 887254 h 2390775"/>
                <a:gd name="connsiteX10" fmla="*/ 1233011 w 2028825"/>
                <a:gd name="connsiteY10" fmla="*/ 1083469 h 2390775"/>
                <a:gd name="connsiteX11" fmla="*/ 984409 w 2028825"/>
                <a:gd name="connsiteY11" fmla="*/ 1157764 h 2390775"/>
                <a:gd name="connsiteX12" fmla="*/ 7144 w 2028825"/>
                <a:gd name="connsiteY12" fmla="*/ 1157764 h 2390775"/>
                <a:gd name="connsiteX13" fmla="*/ 7144 w 2028825"/>
                <a:gd name="connsiteY13" fmla="*/ 2384584 h 2390775"/>
                <a:gd name="connsiteX14" fmla="*/ 711994 w 2028825"/>
                <a:gd name="connsiteY14" fmla="*/ 2384584 h 2390775"/>
                <a:gd name="connsiteX15" fmla="*/ 711994 w 2028825"/>
                <a:gd name="connsiteY15" fmla="*/ 1723549 h 2390775"/>
                <a:gd name="connsiteX16" fmla="*/ 997744 w 2028825"/>
                <a:gd name="connsiteY16" fmla="*/ 1723549 h 2390775"/>
                <a:gd name="connsiteX17" fmla="*/ 1404461 w 2028825"/>
                <a:gd name="connsiteY17" fmla="*/ 1669256 h 2390775"/>
                <a:gd name="connsiteX18" fmla="*/ 1731169 w 2028825"/>
                <a:gd name="connsiteY18" fmla="*/ 1504474 h 2390775"/>
                <a:gd name="connsiteX19" fmla="*/ 1946434 w 2028825"/>
                <a:gd name="connsiteY19" fmla="*/ 1232059 h 2390775"/>
                <a:gd name="connsiteX20" fmla="*/ 2023586 w 2028825"/>
                <a:gd name="connsiteY20" fmla="*/ 857726 h 2390775"/>
                <a:gd name="connsiteX21" fmla="*/ 2023586 w 2028825"/>
                <a:gd name="connsiteY21" fmla="*/ 851059 h 2390775"/>
                <a:gd name="connsiteX22" fmla="*/ 1953101 w 2028825"/>
                <a:gd name="connsiteY22" fmla="*/ 495776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8825" h="2390775">
                  <a:moveTo>
                    <a:pt x="1953101" y="495776"/>
                  </a:moveTo>
                  <a:cubicBezTo>
                    <a:pt x="1906428" y="390049"/>
                    <a:pt x="1837849" y="300514"/>
                    <a:pt x="1751171" y="228124"/>
                  </a:cubicBezTo>
                  <a:cubicBezTo>
                    <a:pt x="1664494" y="156686"/>
                    <a:pt x="1558766" y="101441"/>
                    <a:pt x="1435894" y="63341"/>
                  </a:cubicBezTo>
                  <a:cubicBezTo>
                    <a:pt x="1313974" y="26194"/>
                    <a:pt x="1177766" y="7144"/>
                    <a:pt x="1030129" y="7144"/>
                  </a:cubicBezTo>
                  <a:lnTo>
                    <a:pt x="7144" y="7144"/>
                  </a:lnTo>
                  <a:lnTo>
                    <a:pt x="7144" y="606267"/>
                  </a:lnTo>
                  <a:lnTo>
                    <a:pt x="980599" y="606267"/>
                  </a:lnTo>
                  <a:cubicBezTo>
                    <a:pt x="1089184" y="606267"/>
                    <a:pt x="1173956" y="630079"/>
                    <a:pt x="1233011" y="677704"/>
                  </a:cubicBezTo>
                  <a:cubicBezTo>
                    <a:pt x="1290161" y="723424"/>
                    <a:pt x="1318736" y="790099"/>
                    <a:pt x="1318736" y="880586"/>
                  </a:cubicBezTo>
                  <a:lnTo>
                    <a:pt x="1318736" y="887254"/>
                  </a:lnTo>
                  <a:cubicBezTo>
                    <a:pt x="1318736" y="971074"/>
                    <a:pt x="1290161" y="1034892"/>
                    <a:pt x="1233011" y="1083469"/>
                  </a:cubicBezTo>
                  <a:cubicBezTo>
                    <a:pt x="1173956" y="1132999"/>
                    <a:pt x="1090136" y="1157764"/>
                    <a:pt x="984409" y="1157764"/>
                  </a:cubicBezTo>
                  <a:lnTo>
                    <a:pt x="7144" y="1157764"/>
                  </a:lnTo>
                  <a:lnTo>
                    <a:pt x="7144" y="2384584"/>
                  </a:lnTo>
                  <a:lnTo>
                    <a:pt x="711994" y="2384584"/>
                  </a:lnTo>
                  <a:lnTo>
                    <a:pt x="711994" y="1723549"/>
                  </a:lnTo>
                  <a:lnTo>
                    <a:pt x="997744" y="1723549"/>
                  </a:lnTo>
                  <a:cubicBezTo>
                    <a:pt x="1143476" y="1723549"/>
                    <a:pt x="1280636" y="1705451"/>
                    <a:pt x="1404461" y="1669256"/>
                  </a:cubicBezTo>
                  <a:cubicBezTo>
                    <a:pt x="1530191" y="1633061"/>
                    <a:pt x="1639728" y="1577817"/>
                    <a:pt x="1731169" y="1504474"/>
                  </a:cubicBezTo>
                  <a:cubicBezTo>
                    <a:pt x="1822609" y="1431131"/>
                    <a:pt x="1894999" y="1339692"/>
                    <a:pt x="1946434" y="1232059"/>
                  </a:cubicBezTo>
                  <a:cubicBezTo>
                    <a:pt x="1997869" y="1124426"/>
                    <a:pt x="2023586" y="998696"/>
                    <a:pt x="2023586" y="857726"/>
                  </a:cubicBezTo>
                  <a:lnTo>
                    <a:pt x="2023586" y="851059"/>
                  </a:lnTo>
                  <a:cubicBezTo>
                    <a:pt x="2023586" y="720567"/>
                    <a:pt x="1999774" y="600551"/>
                    <a:pt x="1953101" y="495776"/>
                  </a:cubicBezTo>
                </a:path>
              </a:pathLst>
            </a:custGeom>
            <a:solidFill>
              <a:srgbClr val="006DB5"/>
            </a:solidFill>
            <a:ln w="9525" cap="flat">
              <a:noFill/>
              <a:prstDash val="solid"/>
              <a:miter/>
            </a:ln>
          </p:spPr>
          <p:txBody>
            <a:bodyPr rtlCol="0" anchor="ctr"/>
            <a:lstStyle/>
            <a:p>
              <a:endParaRPr lang="en-GB" sz="1200"/>
            </a:p>
          </p:txBody>
        </p:sp>
        <p:sp>
          <p:nvSpPr>
            <p:cNvPr id="93" name="Freeform: Shape 92">
              <a:extLst>
                <a:ext uri="{FF2B5EF4-FFF2-40B4-BE49-F238E27FC236}">
                  <a16:creationId xmlns:a16="http://schemas.microsoft.com/office/drawing/2014/main" id="{D0A9BB19-E03C-46E3-B8FB-5F4184318DB6}"/>
                </a:ext>
              </a:extLst>
            </p:cNvPr>
            <p:cNvSpPr/>
            <p:nvPr/>
          </p:nvSpPr>
          <p:spPr>
            <a:xfrm>
              <a:off x="16508642" y="9468070"/>
              <a:ext cx="250768" cy="242377"/>
            </a:xfrm>
            <a:custGeom>
              <a:avLst/>
              <a:gdLst>
                <a:gd name="connsiteX0" fmla="*/ 1514951 w 2562225"/>
                <a:gd name="connsiteY0" fmla="*/ 1787366 h 2476500"/>
                <a:gd name="connsiteX1" fmla="*/ 1286351 w 2562225"/>
                <a:gd name="connsiteY1" fmla="*/ 1834039 h 2476500"/>
                <a:gd name="connsiteX2" fmla="*/ 1057751 w 2562225"/>
                <a:gd name="connsiteY2" fmla="*/ 1785461 h 2476500"/>
                <a:gd name="connsiteX3" fmla="*/ 880586 w 2562225"/>
                <a:gd name="connsiteY3" fmla="*/ 1655921 h 2476500"/>
                <a:gd name="connsiteX4" fmla="*/ 765334 w 2562225"/>
                <a:gd name="connsiteY4" fmla="*/ 1467326 h 2476500"/>
                <a:gd name="connsiteX5" fmla="*/ 724376 w 2562225"/>
                <a:gd name="connsiteY5" fmla="*/ 1240631 h 2476500"/>
                <a:gd name="connsiteX6" fmla="*/ 724376 w 2562225"/>
                <a:gd name="connsiteY6" fmla="*/ 1233964 h 2476500"/>
                <a:gd name="connsiteX7" fmla="*/ 763428 w 2562225"/>
                <a:gd name="connsiteY7" fmla="*/ 1007269 h 2476500"/>
                <a:gd name="connsiteX8" fmla="*/ 875823 w 2562225"/>
                <a:gd name="connsiteY8" fmla="*/ 821531 h 2476500"/>
                <a:gd name="connsiteX9" fmla="*/ 1051084 w 2562225"/>
                <a:gd name="connsiteY9" fmla="*/ 694849 h 2476500"/>
                <a:gd name="connsiteX10" fmla="*/ 1277778 w 2562225"/>
                <a:gd name="connsiteY10" fmla="*/ 648176 h 2476500"/>
                <a:gd name="connsiteX11" fmla="*/ 1506378 w 2562225"/>
                <a:gd name="connsiteY11" fmla="*/ 696754 h 2476500"/>
                <a:gd name="connsiteX12" fmla="*/ 1685448 w 2562225"/>
                <a:gd name="connsiteY12" fmla="*/ 826294 h 2476500"/>
                <a:gd name="connsiteX13" fmla="*/ 1801653 w 2562225"/>
                <a:gd name="connsiteY13" fmla="*/ 1013936 h 2476500"/>
                <a:gd name="connsiteX14" fmla="*/ 1842611 w 2562225"/>
                <a:gd name="connsiteY14" fmla="*/ 1240631 h 2476500"/>
                <a:gd name="connsiteX15" fmla="*/ 1842611 w 2562225"/>
                <a:gd name="connsiteY15" fmla="*/ 1247299 h 2476500"/>
                <a:gd name="connsiteX16" fmla="*/ 1801653 w 2562225"/>
                <a:gd name="connsiteY16" fmla="*/ 1473994 h 2476500"/>
                <a:gd name="connsiteX17" fmla="*/ 1688306 w 2562225"/>
                <a:gd name="connsiteY17" fmla="*/ 1660684 h 2476500"/>
                <a:gd name="connsiteX18" fmla="*/ 1514951 w 2562225"/>
                <a:gd name="connsiteY18" fmla="*/ 1787366 h 2476500"/>
                <a:gd name="connsiteX19" fmla="*/ 2198846 w 2562225"/>
                <a:gd name="connsiteY19" fmla="*/ 366236 h 2476500"/>
                <a:gd name="connsiteX20" fmla="*/ 1795939 w 2562225"/>
                <a:gd name="connsiteY20" fmla="*/ 103346 h 2476500"/>
                <a:gd name="connsiteX21" fmla="*/ 1288256 w 2562225"/>
                <a:gd name="connsiteY21" fmla="*/ 7144 h 2476500"/>
                <a:gd name="connsiteX22" fmla="*/ 780573 w 2562225"/>
                <a:gd name="connsiteY22" fmla="*/ 103346 h 2476500"/>
                <a:gd name="connsiteX23" fmla="*/ 373856 w 2562225"/>
                <a:gd name="connsiteY23" fmla="*/ 368141 h 2476500"/>
                <a:gd name="connsiteX24" fmla="*/ 104298 w 2562225"/>
                <a:gd name="connsiteY24" fmla="*/ 761524 h 2476500"/>
                <a:gd name="connsiteX25" fmla="*/ 7144 w 2562225"/>
                <a:gd name="connsiteY25" fmla="*/ 1241584 h 2476500"/>
                <a:gd name="connsiteX26" fmla="*/ 7144 w 2562225"/>
                <a:gd name="connsiteY26" fmla="*/ 1248251 h 2476500"/>
                <a:gd name="connsiteX27" fmla="*/ 104298 w 2562225"/>
                <a:gd name="connsiteY27" fmla="*/ 1726406 h 2476500"/>
                <a:gd name="connsiteX28" fmla="*/ 370998 w 2562225"/>
                <a:gd name="connsiteY28" fmla="*/ 2116931 h 2476500"/>
                <a:gd name="connsiteX29" fmla="*/ 773906 w 2562225"/>
                <a:gd name="connsiteY29" fmla="*/ 2379821 h 2476500"/>
                <a:gd name="connsiteX30" fmla="*/ 1281589 w 2562225"/>
                <a:gd name="connsiteY30" fmla="*/ 2476024 h 2476500"/>
                <a:gd name="connsiteX31" fmla="*/ 1789271 w 2562225"/>
                <a:gd name="connsiteY31" fmla="*/ 2379821 h 2476500"/>
                <a:gd name="connsiteX32" fmla="*/ 2195989 w 2562225"/>
                <a:gd name="connsiteY32" fmla="*/ 2115979 h 2476500"/>
                <a:gd name="connsiteX33" fmla="*/ 2465546 w 2562225"/>
                <a:gd name="connsiteY33" fmla="*/ 1722596 h 2476500"/>
                <a:gd name="connsiteX34" fmla="*/ 2562701 w 2562225"/>
                <a:gd name="connsiteY34" fmla="*/ 1242536 h 2476500"/>
                <a:gd name="connsiteX35" fmla="*/ 2562701 w 2562225"/>
                <a:gd name="connsiteY35" fmla="*/ 1235869 h 2476500"/>
                <a:gd name="connsiteX36" fmla="*/ 2465546 w 2562225"/>
                <a:gd name="connsiteY36" fmla="*/ 757714 h 2476500"/>
                <a:gd name="connsiteX37" fmla="*/ 2198846 w 2562225"/>
                <a:gd name="connsiteY37" fmla="*/ 366236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62225" h="2476500">
                  <a:moveTo>
                    <a:pt x="1514951" y="1787366"/>
                  </a:moveTo>
                  <a:cubicBezTo>
                    <a:pt x="1446371" y="1818799"/>
                    <a:pt x="1369219" y="1834039"/>
                    <a:pt x="1286351" y="1834039"/>
                  </a:cubicBezTo>
                  <a:cubicBezTo>
                    <a:pt x="1203484" y="1834039"/>
                    <a:pt x="1126331" y="1817846"/>
                    <a:pt x="1057751" y="1785461"/>
                  </a:cubicBezTo>
                  <a:cubicBezTo>
                    <a:pt x="989171" y="1753076"/>
                    <a:pt x="929164" y="1709261"/>
                    <a:pt x="880586" y="1655921"/>
                  </a:cubicBezTo>
                  <a:cubicBezTo>
                    <a:pt x="832009" y="1601629"/>
                    <a:pt x="792956" y="1538764"/>
                    <a:pt x="765334" y="1467326"/>
                  </a:cubicBezTo>
                  <a:cubicBezTo>
                    <a:pt x="737711" y="1396841"/>
                    <a:pt x="724376" y="1320641"/>
                    <a:pt x="724376" y="1240631"/>
                  </a:cubicBezTo>
                  <a:lnTo>
                    <a:pt x="724376" y="1233964"/>
                  </a:lnTo>
                  <a:cubicBezTo>
                    <a:pt x="724376" y="1153954"/>
                    <a:pt x="737711" y="1077754"/>
                    <a:pt x="763428" y="1007269"/>
                  </a:cubicBezTo>
                  <a:cubicBezTo>
                    <a:pt x="789146" y="936784"/>
                    <a:pt x="827246" y="873919"/>
                    <a:pt x="875823" y="821531"/>
                  </a:cubicBezTo>
                  <a:cubicBezTo>
                    <a:pt x="924401" y="769144"/>
                    <a:pt x="983456" y="726281"/>
                    <a:pt x="1051084" y="694849"/>
                  </a:cubicBezTo>
                  <a:cubicBezTo>
                    <a:pt x="1118711" y="664369"/>
                    <a:pt x="1194911" y="648176"/>
                    <a:pt x="1277778" y="648176"/>
                  </a:cubicBezTo>
                  <a:cubicBezTo>
                    <a:pt x="1360646" y="648176"/>
                    <a:pt x="1437798" y="664369"/>
                    <a:pt x="1506378" y="696754"/>
                  </a:cubicBezTo>
                  <a:cubicBezTo>
                    <a:pt x="1574959" y="729139"/>
                    <a:pt x="1634966" y="772954"/>
                    <a:pt x="1685448" y="826294"/>
                  </a:cubicBezTo>
                  <a:cubicBezTo>
                    <a:pt x="1734978" y="880586"/>
                    <a:pt x="1774984" y="943451"/>
                    <a:pt x="1801653" y="1013936"/>
                  </a:cubicBezTo>
                  <a:cubicBezTo>
                    <a:pt x="1829276" y="1085374"/>
                    <a:pt x="1842611" y="1161574"/>
                    <a:pt x="1842611" y="1240631"/>
                  </a:cubicBezTo>
                  <a:lnTo>
                    <a:pt x="1842611" y="1247299"/>
                  </a:lnTo>
                  <a:cubicBezTo>
                    <a:pt x="1842611" y="1326356"/>
                    <a:pt x="1829276" y="1402556"/>
                    <a:pt x="1801653" y="1473994"/>
                  </a:cubicBezTo>
                  <a:cubicBezTo>
                    <a:pt x="1774031" y="1544479"/>
                    <a:pt x="1736884" y="1607344"/>
                    <a:pt x="1688306" y="1660684"/>
                  </a:cubicBezTo>
                  <a:cubicBezTo>
                    <a:pt x="1642586" y="1714024"/>
                    <a:pt x="1583531" y="1756886"/>
                    <a:pt x="1514951" y="1787366"/>
                  </a:cubicBezTo>
                  <a:moveTo>
                    <a:pt x="2198846" y="366236"/>
                  </a:moveTo>
                  <a:cubicBezTo>
                    <a:pt x="2086451" y="255746"/>
                    <a:pt x="1950244" y="167164"/>
                    <a:pt x="1795939" y="103346"/>
                  </a:cubicBezTo>
                  <a:cubicBezTo>
                    <a:pt x="1640681" y="39529"/>
                    <a:pt x="1470184" y="7144"/>
                    <a:pt x="1288256" y="7144"/>
                  </a:cubicBezTo>
                  <a:cubicBezTo>
                    <a:pt x="1106328" y="7144"/>
                    <a:pt x="935831" y="39529"/>
                    <a:pt x="780573" y="103346"/>
                  </a:cubicBezTo>
                  <a:cubicBezTo>
                    <a:pt x="625316" y="167164"/>
                    <a:pt x="489109" y="256699"/>
                    <a:pt x="373856" y="368141"/>
                  </a:cubicBezTo>
                  <a:cubicBezTo>
                    <a:pt x="258603" y="479584"/>
                    <a:pt x="168116" y="611981"/>
                    <a:pt x="104298" y="761524"/>
                  </a:cubicBezTo>
                  <a:cubicBezTo>
                    <a:pt x="40481" y="911066"/>
                    <a:pt x="7144" y="1072991"/>
                    <a:pt x="7144" y="1241584"/>
                  </a:cubicBezTo>
                  <a:lnTo>
                    <a:pt x="7144" y="1248251"/>
                  </a:lnTo>
                  <a:cubicBezTo>
                    <a:pt x="7144" y="1416844"/>
                    <a:pt x="39528" y="1577816"/>
                    <a:pt x="104298" y="1726406"/>
                  </a:cubicBezTo>
                  <a:cubicBezTo>
                    <a:pt x="168116" y="1874996"/>
                    <a:pt x="257651" y="2006441"/>
                    <a:pt x="370998" y="2116931"/>
                  </a:cubicBezTo>
                  <a:cubicBezTo>
                    <a:pt x="483394" y="2227421"/>
                    <a:pt x="619601" y="2316004"/>
                    <a:pt x="773906" y="2379821"/>
                  </a:cubicBezTo>
                  <a:cubicBezTo>
                    <a:pt x="929164" y="2443639"/>
                    <a:pt x="1099661" y="2476024"/>
                    <a:pt x="1281589" y="2476024"/>
                  </a:cubicBezTo>
                  <a:cubicBezTo>
                    <a:pt x="1463516" y="2476024"/>
                    <a:pt x="1634014" y="2443639"/>
                    <a:pt x="1789271" y="2379821"/>
                  </a:cubicBezTo>
                  <a:cubicBezTo>
                    <a:pt x="1944528" y="2316004"/>
                    <a:pt x="2080736" y="2226469"/>
                    <a:pt x="2195989" y="2115979"/>
                  </a:cubicBezTo>
                  <a:cubicBezTo>
                    <a:pt x="2311241" y="2004536"/>
                    <a:pt x="2401729" y="1872139"/>
                    <a:pt x="2465546" y="1722596"/>
                  </a:cubicBezTo>
                  <a:cubicBezTo>
                    <a:pt x="2529364" y="1573054"/>
                    <a:pt x="2562701" y="1411129"/>
                    <a:pt x="2562701" y="1242536"/>
                  </a:cubicBezTo>
                  <a:lnTo>
                    <a:pt x="2562701" y="1235869"/>
                  </a:lnTo>
                  <a:cubicBezTo>
                    <a:pt x="2562701" y="1067276"/>
                    <a:pt x="2530316" y="906304"/>
                    <a:pt x="2465546" y="757714"/>
                  </a:cubicBezTo>
                  <a:cubicBezTo>
                    <a:pt x="2401729" y="608171"/>
                    <a:pt x="2312194" y="476726"/>
                    <a:pt x="2198846" y="366236"/>
                  </a:cubicBezTo>
                </a:path>
              </a:pathLst>
            </a:custGeom>
            <a:solidFill>
              <a:srgbClr val="006DB5"/>
            </a:solidFill>
            <a:ln w="9525" cap="flat">
              <a:noFill/>
              <a:prstDash val="solid"/>
              <a:miter/>
            </a:ln>
          </p:spPr>
          <p:txBody>
            <a:bodyPr rtlCol="0" anchor="ctr"/>
            <a:lstStyle/>
            <a:p>
              <a:endParaRPr lang="en-GB" sz="1200"/>
            </a:p>
          </p:txBody>
        </p:sp>
        <p:sp>
          <p:nvSpPr>
            <p:cNvPr id="94" name="Freeform: Shape 93">
              <a:extLst>
                <a:ext uri="{FF2B5EF4-FFF2-40B4-BE49-F238E27FC236}">
                  <a16:creationId xmlns:a16="http://schemas.microsoft.com/office/drawing/2014/main" id="{930919BE-9A95-4077-B591-F2FA76D8FA85}"/>
                </a:ext>
              </a:extLst>
            </p:cNvPr>
            <p:cNvSpPr/>
            <p:nvPr/>
          </p:nvSpPr>
          <p:spPr>
            <a:xfrm>
              <a:off x="16802944" y="9472638"/>
              <a:ext cx="179919" cy="233987"/>
            </a:xfrm>
            <a:custGeom>
              <a:avLst/>
              <a:gdLst>
                <a:gd name="connsiteX0" fmla="*/ 711994 w 1838325"/>
                <a:gd name="connsiteY0" fmla="*/ 7144 h 2390775"/>
                <a:gd name="connsiteX1" fmla="*/ 7144 w 1838325"/>
                <a:gd name="connsiteY1" fmla="*/ 7144 h 2390775"/>
                <a:gd name="connsiteX2" fmla="*/ 7144 w 1838325"/>
                <a:gd name="connsiteY2" fmla="*/ 2383631 h 2390775"/>
                <a:gd name="connsiteX3" fmla="*/ 1832134 w 1838325"/>
                <a:gd name="connsiteY3" fmla="*/ 2383631 h 2390775"/>
                <a:gd name="connsiteX4" fmla="*/ 1832134 w 1838325"/>
                <a:gd name="connsiteY4" fmla="*/ 1757839 h 2390775"/>
                <a:gd name="connsiteX5" fmla="*/ 711994 w 1838325"/>
                <a:gd name="connsiteY5" fmla="*/ 1757839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325" h="2390775">
                  <a:moveTo>
                    <a:pt x="711994" y="7144"/>
                  </a:moveTo>
                  <a:lnTo>
                    <a:pt x="7144" y="7144"/>
                  </a:lnTo>
                  <a:lnTo>
                    <a:pt x="7144" y="2383631"/>
                  </a:lnTo>
                  <a:lnTo>
                    <a:pt x="1832134" y="2383631"/>
                  </a:lnTo>
                  <a:lnTo>
                    <a:pt x="1832134" y="1757839"/>
                  </a:lnTo>
                  <a:lnTo>
                    <a:pt x="711994" y="1757839"/>
                  </a:lnTo>
                  <a:close/>
                </a:path>
              </a:pathLst>
            </a:custGeom>
            <a:solidFill>
              <a:srgbClr val="006DB5"/>
            </a:solidFill>
            <a:ln w="9525" cap="flat">
              <a:noFill/>
              <a:prstDash val="solid"/>
              <a:miter/>
            </a:ln>
          </p:spPr>
          <p:txBody>
            <a:bodyPr rtlCol="0" anchor="ctr"/>
            <a:lstStyle/>
            <a:p>
              <a:endParaRPr lang="en-GB" sz="1200"/>
            </a:p>
          </p:txBody>
        </p:sp>
        <p:sp>
          <p:nvSpPr>
            <p:cNvPr id="95" name="Freeform: Shape 94">
              <a:extLst>
                <a:ext uri="{FF2B5EF4-FFF2-40B4-BE49-F238E27FC236}">
                  <a16:creationId xmlns:a16="http://schemas.microsoft.com/office/drawing/2014/main" id="{B6116BE0-BB46-4FD5-8E94-AABF1C01B9BD}"/>
                </a:ext>
              </a:extLst>
            </p:cNvPr>
            <p:cNvSpPr/>
            <p:nvPr/>
          </p:nvSpPr>
          <p:spPr>
            <a:xfrm>
              <a:off x="17021270" y="9472638"/>
              <a:ext cx="69917" cy="233987"/>
            </a:xfrm>
            <a:custGeom>
              <a:avLst/>
              <a:gdLst>
                <a:gd name="connsiteX0" fmla="*/ 7144 w 714375"/>
                <a:gd name="connsiteY0" fmla="*/ 7144 h 2390775"/>
                <a:gd name="connsiteX1" fmla="*/ 714852 w 714375"/>
                <a:gd name="connsiteY1" fmla="*/ 7144 h 2390775"/>
                <a:gd name="connsiteX2" fmla="*/ 714852 w 714375"/>
                <a:gd name="connsiteY2" fmla="*/ 2383631 h 2390775"/>
                <a:gd name="connsiteX3" fmla="*/ 7144 w 714375"/>
                <a:gd name="connsiteY3" fmla="*/ 2383631 h 2390775"/>
              </a:gdLst>
              <a:ahLst/>
              <a:cxnLst>
                <a:cxn ang="0">
                  <a:pos x="connsiteX0" y="connsiteY0"/>
                </a:cxn>
                <a:cxn ang="0">
                  <a:pos x="connsiteX1" y="connsiteY1"/>
                </a:cxn>
                <a:cxn ang="0">
                  <a:pos x="connsiteX2" y="connsiteY2"/>
                </a:cxn>
                <a:cxn ang="0">
                  <a:pos x="connsiteX3" y="connsiteY3"/>
                </a:cxn>
              </a:cxnLst>
              <a:rect l="l" t="t" r="r" b="b"/>
              <a:pathLst>
                <a:path w="714375" h="2390775">
                  <a:moveTo>
                    <a:pt x="7144" y="7144"/>
                  </a:moveTo>
                  <a:lnTo>
                    <a:pt x="714852" y="7144"/>
                  </a:lnTo>
                  <a:lnTo>
                    <a:pt x="714852" y="2383631"/>
                  </a:lnTo>
                  <a:lnTo>
                    <a:pt x="7144" y="2383631"/>
                  </a:lnTo>
                  <a:close/>
                </a:path>
              </a:pathLst>
            </a:custGeom>
            <a:solidFill>
              <a:srgbClr val="006DB5"/>
            </a:solidFill>
            <a:ln w="9525" cap="flat">
              <a:noFill/>
              <a:prstDash val="solid"/>
              <a:miter/>
            </a:ln>
          </p:spPr>
          <p:txBody>
            <a:bodyPr rtlCol="0" anchor="ctr"/>
            <a:lstStyle/>
            <a:p>
              <a:endParaRPr lang="en-GB" sz="1200"/>
            </a:p>
          </p:txBody>
        </p:sp>
        <p:sp>
          <p:nvSpPr>
            <p:cNvPr id="96" name="Freeform: Shape 95">
              <a:extLst>
                <a:ext uri="{FF2B5EF4-FFF2-40B4-BE49-F238E27FC236}">
                  <a16:creationId xmlns:a16="http://schemas.microsoft.com/office/drawing/2014/main" id="{C6FE9172-C5F2-4AC4-84F7-10B667463AE1}"/>
                </a:ext>
              </a:extLst>
            </p:cNvPr>
            <p:cNvSpPr/>
            <p:nvPr/>
          </p:nvSpPr>
          <p:spPr>
            <a:xfrm>
              <a:off x="17125120" y="9468723"/>
              <a:ext cx="206021" cy="241445"/>
            </a:xfrm>
            <a:custGeom>
              <a:avLst/>
              <a:gdLst>
                <a:gd name="connsiteX0" fmla="*/ 2039779 w 2105025"/>
                <a:gd name="connsiteY0" fmla="*/ 1379696 h 2466975"/>
                <a:gd name="connsiteX1" fmla="*/ 1858804 w 2105025"/>
                <a:gd name="connsiteY1" fmla="*/ 1169194 h 2466975"/>
                <a:gd name="connsiteX2" fmla="*/ 1577817 w 2105025"/>
                <a:gd name="connsiteY2" fmla="*/ 1024414 h 2466975"/>
                <a:gd name="connsiteX3" fmla="*/ 1214914 w 2105025"/>
                <a:gd name="connsiteY3" fmla="*/ 922496 h 2466975"/>
                <a:gd name="connsiteX4" fmla="*/ 1021556 w 2105025"/>
                <a:gd name="connsiteY4" fmla="*/ 872014 h 2466975"/>
                <a:gd name="connsiteX5" fmla="*/ 905352 w 2105025"/>
                <a:gd name="connsiteY5" fmla="*/ 825341 h 2466975"/>
                <a:gd name="connsiteX6" fmla="*/ 853917 w 2105025"/>
                <a:gd name="connsiteY6" fmla="*/ 782479 h 2466975"/>
                <a:gd name="connsiteX7" fmla="*/ 840581 w 2105025"/>
                <a:gd name="connsiteY7" fmla="*/ 730091 h 2466975"/>
                <a:gd name="connsiteX8" fmla="*/ 840581 w 2105025"/>
                <a:gd name="connsiteY8" fmla="*/ 723424 h 2466975"/>
                <a:gd name="connsiteX9" fmla="*/ 885349 w 2105025"/>
                <a:gd name="connsiteY9" fmla="*/ 643414 h 2466975"/>
                <a:gd name="connsiteX10" fmla="*/ 1039654 w 2105025"/>
                <a:gd name="connsiteY10" fmla="*/ 607219 h 2466975"/>
                <a:gd name="connsiteX11" fmla="*/ 1351122 w 2105025"/>
                <a:gd name="connsiteY11" fmla="*/ 663416 h 2466975"/>
                <a:gd name="connsiteX12" fmla="*/ 1668304 w 2105025"/>
                <a:gd name="connsiteY12" fmla="*/ 829151 h 2466975"/>
                <a:gd name="connsiteX13" fmla="*/ 1694022 w 2105025"/>
                <a:gd name="connsiteY13" fmla="*/ 847249 h 2466975"/>
                <a:gd name="connsiteX14" fmla="*/ 2050256 w 2105025"/>
                <a:gd name="connsiteY14" fmla="*/ 342424 h 2466975"/>
                <a:gd name="connsiteX15" fmla="*/ 2027397 w 2105025"/>
                <a:gd name="connsiteY15" fmla="*/ 323374 h 2466975"/>
                <a:gd name="connsiteX16" fmla="*/ 1595914 w 2105025"/>
                <a:gd name="connsiteY16" fmla="*/ 87154 h 2466975"/>
                <a:gd name="connsiteX17" fmla="*/ 1055847 w 2105025"/>
                <a:gd name="connsiteY17" fmla="*/ 7144 h 2466975"/>
                <a:gd name="connsiteX18" fmla="*/ 672942 w 2105025"/>
                <a:gd name="connsiteY18" fmla="*/ 63341 h 2466975"/>
                <a:gd name="connsiteX19" fmla="*/ 379572 w 2105025"/>
                <a:gd name="connsiteY19" fmla="*/ 222409 h 2466975"/>
                <a:gd name="connsiteX20" fmla="*/ 192881 w 2105025"/>
                <a:gd name="connsiteY20" fmla="*/ 468154 h 2466975"/>
                <a:gd name="connsiteX21" fmla="*/ 129064 w 2105025"/>
                <a:gd name="connsiteY21" fmla="*/ 777716 h 2466975"/>
                <a:gd name="connsiteX22" fmla="*/ 129064 w 2105025"/>
                <a:gd name="connsiteY22" fmla="*/ 784384 h 2466975"/>
                <a:gd name="connsiteX23" fmla="*/ 200502 w 2105025"/>
                <a:gd name="connsiteY23" fmla="*/ 1098709 h 2466975"/>
                <a:gd name="connsiteX24" fmla="*/ 395764 w 2105025"/>
                <a:gd name="connsiteY24" fmla="*/ 1310164 h 2466975"/>
                <a:gd name="connsiteX25" fmla="*/ 679610 w 2105025"/>
                <a:gd name="connsiteY25" fmla="*/ 1446371 h 2466975"/>
                <a:gd name="connsiteX26" fmla="*/ 1026319 w 2105025"/>
                <a:gd name="connsiteY26" fmla="*/ 1541621 h 2466975"/>
                <a:gd name="connsiteX27" fmla="*/ 1216819 w 2105025"/>
                <a:gd name="connsiteY27" fmla="*/ 1592104 h 2466975"/>
                <a:gd name="connsiteX28" fmla="*/ 1329214 w 2105025"/>
                <a:gd name="connsiteY28" fmla="*/ 1640681 h 2466975"/>
                <a:gd name="connsiteX29" fmla="*/ 1378744 w 2105025"/>
                <a:gd name="connsiteY29" fmla="*/ 1683544 h 2466975"/>
                <a:gd name="connsiteX30" fmla="*/ 1391127 w 2105025"/>
                <a:gd name="connsiteY30" fmla="*/ 1732121 h 2466975"/>
                <a:gd name="connsiteX31" fmla="*/ 1391127 w 2105025"/>
                <a:gd name="connsiteY31" fmla="*/ 1738789 h 2466975"/>
                <a:gd name="connsiteX32" fmla="*/ 1338739 w 2105025"/>
                <a:gd name="connsiteY32" fmla="*/ 1828324 h 2466975"/>
                <a:gd name="connsiteX33" fmla="*/ 1158717 w 2105025"/>
                <a:gd name="connsiteY33" fmla="*/ 1864519 h 2466975"/>
                <a:gd name="connsiteX34" fmla="*/ 428149 w 2105025"/>
                <a:gd name="connsiteY34" fmla="*/ 1594009 h 2466975"/>
                <a:gd name="connsiteX35" fmla="*/ 403385 w 2105025"/>
                <a:gd name="connsiteY35" fmla="*/ 1574959 h 2466975"/>
                <a:gd name="connsiteX36" fmla="*/ 7144 w 2105025"/>
                <a:gd name="connsiteY36" fmla="*/ 2049304 h 2466975"/>
                <a:gd name="connsiteX37" fmla="*/ 30004 w 2105025"/>
                <a:gd name="connsiteY37" fmla="*/ 2070259 h 2466975"/>
                <a:gd name="connsiteX38" fmla="*/ 534829 w 2105025"/>
                <a:gd name="connsiteY38" fmla="*/ 2365534 h 2466975"/>
                <a:gd name="connsiteX39" fmla="*/ 1134904 w 2105025"/>
                <a:gd name="connsiteY39" fmla="*/ 2463641 h 2466975"/>
                <a:gd name="connsiteX40" fmla="*/ 1527335 w 2105025"/>
                <a:gd name="connsiteY40" fmla="*/ 2411254 h 2466975"/>
                <a:gd name="connsiteX41" fmla="*/ 1832135 w 2105025"/>
                <a:gd name="connsiteY41" fmla="*/ 2256949 h 2466975"/>
                <a:gd name="connsiteX42" fmla="*/ 2031206 w 2105025"/>
                <a:gd name="connsiteY42" fmla="*/ 2010251 h 2466975"/>
                <a:gd name="connsiteX43" fmla="*/ 2102644 w 2105025"/>
                <a:gd name="connsiteY43" fmla="*/ 1679734 h 2466975"/>
                <a:gd name="connsiteX44" fmla="*/ 2102644 w 2105025"/>
                <a:gd name="connsiteY44" fmla="*/ 1673066 h 2466975"/>
                <a:gd name="connsiteX45" fmla="*/ 2039779 w 2105025"/>
                <a:gd name="connsiteY45" fmla="*/ 1379696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05025" h="2466975">
                  <a:moveTo>
                    <a:pt x="2039779" y="1379696"/>
                  </a:moveTo>
                  <a:cubicBezTo>
                    <a:pt x="1997869" y="1297781"/>
                    <a:pt x="1936910" y="1226344"/>
                    <a:pt x="1858804" y="1169194"/>
                  </a:cubicBezTo>
                  <a:cubicBezTo>
                    <a:pt x="1781652" y="1112996"/>
                    <a:pt x="1687354" y="1064419"/>
                    <a:pt x="1577817" y="1024414"/>
                  </a:cubicBezTo>
                  <a:cubicBezTo>
                    <a:pt x="1470185" y="985361"/>
                    <a:pt x="1348264" y="951071"/>
                    <a:pt x="1214914" y="922496"/>
                  </a:cubicBezTo>
                  <a:cubicBezTo>
                    <a:pt x="1136810" y="905351"/>
                    <a:pt x="1072039" y="888206"/>
                    <a:pt x="1021556" y="872014"/>
                  </a:cubicBezTo>
                  <a:cubicBezTo>
                    <a:pt x="972027" y="855821"/>
                    <a:pt x="932974" y="840581"/>
                    <a:pt x="905352" y="825341"/>
                  </a:cubicBezTo>
                  <a:cubicBezTo>
                    <a:pt x="880587" y="812006"/>
                    <a:pt x="863442" y="796766"/>
                    <a:pt x="853917" y="782479"/>
                  </a:cubicBezTo>
                  <a:cubicBezTo>
                    <a:pt x="844392" y="768191"/>
                    <a:pt x="840581" y="750094"/>
                    <a:pt x="840581" y="730091"/>
                  </a:cubicBezTo>
                  <a:lnTo>
                    <a:pt x="840581" y="723424"/>
                  </a:lnTo>
                  <a:cubicBezTo>
                    <a:pt x="840581" y="691991"/>
                    <a:pt x="854869" y="666274"/>
                    <a:pt x="885349" y="643414"/>
                  </a:cubicBezTo>
                  <a:cubicBezTo>
                    <a:pt x="917735" y="619601"/>
                    <a:pt x="970122" y="607219"/>
                    <a:pt x="1039654" y="607219"/>
                  </a:cubicBezTo>
                  <a:cubicBezTo>
                    <a:pt x="1138714" y="607219"/>
                    <a:pt x="1243489" y="626269"/>
                    <a:pt x="1351122" y="663416"/>
                  </a:cubicBezTo>
                  <a:cubicBezTo>
                    <a:pt x="1458754" y="700564"/>
                    <a:pt x="1565435" y="756761"/>
                    <a:pt x="1668304" y="829151"/>
                  </a:cubicBezTo>
                  <a:lnTo>
                    <a:pt x="1694022" y="847249"/>
                  </a:lnTo>
                  <a:lnTo>
                    <a:pt x="2050256" y="342424"/>
                  </a:lnTo>
                  <a:lnTo>
                    <a:pt x="2027397" y="323374"/>
                  </a:lnTo>
                  <a:cubicBezTo>
                    <a:pt x="1899762" y="219551"/>
                    <a:pt x="1754029" y="139541"/>
                    <a:pt x="1595914" y="87154"/>
                  </a:cubicBezTo>
                  <a:cubicBezTo>
                    <a:pt x="1437800" y="33814"/>
                    <a:pt x="1255872" y="7144"/>
                    <a:pt x="1055847" y="7144"/>
                  </a:cubicBezTo>
                  <a:cubicBezTo>
                    <a:pt x="914877" y="7144"/>
                    <a:pt x="785337" y="26194"/>
                    <a:pt x="672942" y="63341"/>
                  </a:cubicBezTo>
                  <a:cubicBezTo>
                    <a:pt x="559594" y="100489"/>
                    <a:pt x="460535" y="154781"/>
                    <a:pt x="379572" y="222409"/>
                  </a:cubicBezTo>
                  <a:cubicBezTo>
                    <a:pt x="297656" y="290989"/>
                    <a:pt x="234791" y="373856"/>
                    <a:pt x="192881" y="468154"/>
                  </a:cubicBezTo>
                  <a:cubicBezTo>
                    <a:pt x="150019" y="561499"/>
                    <a:pt x="129064" y="666274"/>
                    <a:pt x="129064" y="777716"/>
                  </a:cubicBezTo>
                  <a:lnTo>
                    <a:pt x="129064" y="784384"/>
                  </a:lnTo>
                  <a:cubicBezTo>
                    <a:pt x="129064" y="908209"/>
                    <a:pt x="152877" y="1013936"/>
                    <a:pt x="200502" y="1098709"/>
                  </a:cubicBezTo>
                  <a:cubicBezTo>
                    <a:pt x="248127" y="1182529"/>
                    <a:pt x="313849" y="1253966"/>
                    <a:pt x="395764" y="1310164"/>
                  </a:cubicBezTo>
                  <a:cubicBezTo>
                    <a:pt x="475774" y="1365409"/>
                    <a:pt x="571977" y="1411129"/>
                    <a:pt x="679610" y="1446371"/>
                  </a:cubicBezTo>
                  <a:cubicBezTo>
                    <a:pt x="786289" y="1480661"/>
                    <a:pt x="902494" y="1512094"/>
                    <a:pt x="1026319" y="1541621"/>
                  </a:cubicBezTo>
                  <a:cubicBezTo>
                    <a:pt x="1104425" y="1558766"/>
                    <a:pt x="1168242" y="1575911"/>
                    <a:pt x="1216819" y="1592104"/>
                  </a:cubicBezTo>
                  <a:cubicBezTo>
                    <a:pt x="1264444" y="1607344"/>
                    <a:pt x="1301592" y="1624489"/>
                    <a:pt x="1329214" y="1640681"/>
                  </a:cubicBezTo>
                  <a:cubicBezTo>
                    <a:pt x="1353979" y="1654969"/>
                    <a:pt x="1371125" y="1670209"/>
                    <a:pt x="1378744" y="1683544"/>
                  </a:cubicBezTo>
                  <a:cubicBezTo>
                    <a:pt x="1387317" y="1697831"/>
                    <a:pt x="1391127" y="1713071"/>
                    <a:pt x="1391127" y="1732121"/>
                  </a:cubicBezTo>
                  <a:lnTo>
                    <a:pt x="1391127" y="1738789"/>
                  </a:lnTo>
                  <a:cubicBezTo>
                    <a:pt x="1391127" y="1778794"/>
                    <a:pt x="1373981" y="1807369"/>
                    <a:pt x="1338739" y="1828324"/>
                  </a:cubicBezTo>
                  <a:cubicBezTo>
                    <a:pt x="1298735" y="1852136"/>
                    <a:pt x="1238727" y="1864519"/>
                    <a:pt x="1158717" y="1864519"/>
                  </a:cubicBezTo>
                  <a:cubicBezTo>
                    <a:pt x="898685" y="1864519"/>
                    <a:pt x="652939" y="1773079"/>
                    <a:pt x="428149" y="1594009"/>
                  </a:cubicBezTo>
                  <a:lnTo>
                    <a:pt x="403385" y="1574959"/>
                  </a:lnTo>
                  <a:lnTo>
                    <a:pt x="7144" y="2049304"/>
                  </a:lnTo>
                  <a:lnTo>
                    <a:pt x="30004" y="2070259"/>
                  </a:lnTo>
                  <a:cubicBezTo>
                    <a:pt x="175737" y="2200751"/>
                    <a:pt x="345281" y="2300764"/>
                    <a:pt x="534829" y="2365534"/>
                  </a:cubicBezTo>
                  <a:cubicBezTo>
                    <a:pt x="723424" y="2430304"/>
                    <a:pt x="925354" y="2463641"/>
                    <a:pt x="1134904" y="2463641"/>
                  </a:cubicBezTo>
                  <a:cubicBezTo>
                    <a:pt x="1278731" y="2463641"/>
                    <a:pt x="1410177" y="2445544"/>
                    <a:pt x="1527335" y="2411254"/>
                  </a:cubicBezTo>
                  <a:cubicBezTo>
                    <a:pt x="1645444" y="2376011"/>
                    <a:pt x="1748314" y="2324576"/>
                    <a:pt x="1832135" y="2256949"/>
                  </a:cubicBezTo>
                  <a:cubicBezTo>
                    <a:pt x="1916906" y="2189321"/>
                    <a:pt x="1983581" y="2106454"/>
                    <a:pt x="2031206" y="2010251"/>
                  </a:cubicBezTo>
                  <a:cubicBezTo>
                    <a:pt x="2077879" y="1914049"/>
                    <a:pt x="2102644" y="1802606"/>
                    <a:pt x="2102644" y="1679734"/>
                  </a:cubicBezTo>
                  <a:lnTo>
                    <a:pt x="2102644" y="1673066"/>
                  </a:lnTo>
                  <a:cubicBezTo>
                    <a:pt x="2102644" y="1560671"/>
                    <a:pt x="2080737" y="1461611"/>
                    <a:pt x="2039779" y="1379696"/>
                  </a:cubicBezTo>
                </a:path>
              </a:pathLst>
            </a:custGeom>
            <a:solidFill>
              <a:srgbClr val="006DB5"/>
            </a:solidFill>
            <a:ln w="9525" cap="flat">
              <a:noFill/>
              <a:prstDash val="solid"/>
              <a:miter/>
            </a:ln>
          </p:spPr>
          <p:txBody>
            <a:bodyPr rtlCol="0" anchor="ctr"/>
            <a:lstStyle/>
            <a:p>
              <a:endParaRPr lang="en-GB" sz="1200"/>
            </a:p>
          </p:txBody>
        </p:sp>
      </p:grpSp>
    </p:spTree>
    <p:extLst>
      <p:ext uri="{BB962C8B-B14F-4D97-AF65-F5344CB8AC3E}">
        <p14:creationId xmlns:p14="http://schemas.microsoft.com/office/powerpoint/2010/main" val="3964348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46" rtl="0" eaLnBrk="1" latinLnBrk="0" hangingPunct="1">
        <a:lnSpc>
          <a:spcPct val="90000"/>
        </a:lnSpc>
        <a:spcBef>
          <a:spcPct val="0"/>
        </a:spcBef>
        <a:buNone/>
        <a:defRPr sz="5267" b="1" kern="1200">
          <a:solidFill>
            <a:schemeClr val="accent6"/>
          </a:solidFill>
          <a:latin typeface="Arial Black" panose="020B0A04020102020204" pitchFamily="34" charset="0"/>
          <a:ea typeface="+mj-ea"/>
          <a:cs typeface="+mj-cs"/>
        </a:defRPr>
      </a:lvl1pPr>
    </p:titleStyle>
    <p:bodyStyle>
      <a:lvl1pPr marL="0" indent="0" algn="l" defTabSz="914446" rtl="0" eaLnBrk="1" latinLnBrk="0" hangingPunct="1">
        <a:lnSpc>
          <a:spcPct val="90000"/>
        </a:lnSpc>
        <a:spcBef>
          <a:spcPts val="1000"/>
        </a:spcBef>
        <a:spcAft>
          <a:spcPts val="2000"/>
        </a:spcAft>
        <a:buFont typeface="Arial" panose="020B0604020202020204" pitchFamily="34" charset="0"/>
        <a:buNone/>
        <a:defRPr sz="3200" kern="1200">
          <a:solidFill>
            <a:schemeClr val="accent6"/>
          </a:solidFill>
          <a:latin typeface="+mn-lt"/>
          <a:ea typeface="+mn-ea"/>
          <a:cs typeface="+mn-cs"/>
        </a:defRPr>
      </a:lvl1pPr>
      <a:lvl2pPr marL="1016051" indent="-293173" algn="l" defTabSz="914446" rtl="0" eaLnBrk="1" latinLnBrk="0" hangingPunct="1">
        <a:lnSpc>
          <a:spcPct val="90000"/>
        </a:lnSpc>
        <a:spcBef>
          <a:spcPts val="500"/>
        </a:spcBef>
        <a:spcAft>
          <a:spcPts val="400"/>
        </a:spcAft>
        <a:buClr>
          <a:schemeClr val="accent6"/>
        </a:buClr>
        <a:buFont typeface="Arial" panose="020B0604020202020204" pitchFamily="34" charset="0"/>
        <a:buChar char="‒"/>
        <a:defRPr sz="2867" kern="1200">
          <a:solidFill>
            <a:srgbClr val="424143"/>
          </a:solidFill>
          <a:latin typeface="+mn-lt"/>
          <a:ea typeface="+mn-ea"/>
          <a:cs typeface="+mn-cs"/>
        </a:defRPr>
      </a:lvl2pPr>
      <a:lvl3pPr marL="1671192" indent="-228611" algn="l" defTabSz="914446" rtl="0" eaLnBrk="1" latinLnBrk="0" hangingPunct="1">
        <a:lnSpc>
          <a:spcPct val="90000"/>
        </a:lnSpc>
        <a:spcBef>
          <a:spcPts val="500"/>
        </a:spcBef>
        <a:buClr>
          <a:srgbClr val="424143"/>
        </a:buClr>
        <a:buFont typeface="Arial" panose="020B0604020202020204" pitchFamily="34" charset="0"/>
        <a:buChar char="-"/>
        <a:tabLst>
          <a:tab pos="1614039" algn="l"/>
        </a:tabLst>
        <a:defRPr sz="2867" kern="1200">
          <a:solidFill>
            <a:srgbClr val="424143"/>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2867" kern="1200">
          <a:solidFill>
            <a:srgbClr val="424143"/>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2867" kern="1200">
          <a:solidFill>
            <a:srgbClr val="424143"/>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jp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2">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235051" y="288512"/>
            <a:ext cx="8270081" cy="5467160"/>
          </a:xfrm>
        </p:spPr>
        <p:txBody>
          <a:bodyPr>
            <a:normAutofit/>
          </a:bodyPr>
          <a:lstStyle/>
          <a:p>
            <a:pPr algn="ctr">
              <a:lnSpc>
                <a:spcPct val="100000"/>
              </a:lnSpc>
            </a:pPr>
            <a:r>
              <a:rPr lang="pt-PT" sz="3600" dirty="0" err="1">
                <a:latin typeface="Cambria" panose="02040503050406030204" pitchFamily="18" charset="0"/>
                <a:ea typeface="Cambria" panose="02040503050406030204" pitchFamily="18" charset="0"/>
                <a:cs typeface="Arial" panose="020B0604020202020204" pitchFamily="34" charset="0"/>
              </a:rPr>
              <a:t>Preparatory</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Action</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err="1">
                <a:latin typeface="Cambria" panose="02040503050406030204" pitchFamily="18" charset="0"/>
                <a:ea typeface="Cambria" panose="02040503050406030204" pitchFamily="18" charset="0"/>
                <a:cs typeface="Arial" panose="020B0604020202020204" pitchFamily="34" charset="0"/>
              </a:rPr>
              <a:t>User-friendly</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Information</a:t>
            </a:r>
            <a:r>
              <a:rPr lang="pt-PT" sz="3600" dirty="0">
                <a:latin typeface="Cambria" panose="02040503050406030204" pitchFamily="18" charset="0"/>
                <a:ea typeface="Cambria" panose="02040503050406030204" pitchFamily="18" charset="0"/>
                <a:cs typeface="Arial" panose="020B0604020202020204" pitchFamily="34" charset="0"/>
              </a:rPr>
              <a:t> Tool </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err="1">
                <a:latin typeface="Cambria" panose="02040503050406030204" pitchFamily="18" charset="0"/>
                <a:ea typeface="Cambria" panose="02040503050406030204" pitchFamily="18" charset="0"/>
                <a:cs typeface="Arial" panose="020B0604020202020204" pitchFamily="34" charset="0"/>
              </a:rPr>
              <a:t>on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Urban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and</a:t>
            </a:r>
            <a:r>
              <a:rPr lang="pt-PT" sz="3600" dirty="0">
                <a:latin typeface="Cambria" panose="02040503050406030204" pitchFamily="18" charset="0"/>
                <a:ea typeface="Cambria" panose="02040503050406030204" pitchFamily="18" charset="0"/>
                <a:cs typeface="Arial" panose="020B0604020202020204" pitchFamily="34" charset="0"/>
              </a:rPr>
              <a:t> Regional </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a:latin typeface="Cambria" panose="02040503050406030204" pitchFamily="18" charset="0"/>
                <a:ea typeface="Cambria" panose="02040503050406030204" pitchFamily="18" charset="0"/>
                <a:cs typeface="Arial" panose="020B0604020202020204" pitchFamily="34" charset="0"/>
              </a:rPr>
              <a:t>Access </a:t>
            </a:r>
            <a:r>
              <a:rPr lang="pt-PT" sz="3600" dirty="0" err="1">
                <a:latin typeface="Cambria" panose="02040503050406030204" pitchFamily="18" charset="0"/>
                <a:ea typeface="Cambria" panose="02040503050406030204" pitchFamily="18" charset="0"/>
                <a:cs typeface="Arial" panose="020B0604020202020204" pitchFamily="34" charset="0"/>
              </a:rPr>
              <a:t>Regulations</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Schemes</a:t>
            </a:r>
            <a:br>
              <a:rPr lang="pt-PT"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br>
              <a:rPr lang="pt-PT" sz="2400" dirty="0">
                <a:latin typeface="Cambria" panose="02040503050406030204" pitchFamily="18" charset="0"/>
                <a:ea typeface="Cambria" panose="02040503050406030204" pitchFamily="18" charset="0"/>
                <a:cs typeface="Arial" panose="020B0604020202020204" pitchFamily="34" charset="0"/>
              </a:rPr>
            </a:br>
            <a:r>
              <a:rPr lang="en-GB" sz="2400" dirty="0">
                <a:latin typeface="Cambria" panose="02040503050406030204" pitchFamily="18" charset="0"/>
                <a:ea typeface="Cambria" panose="02040503050406030204" pitchFamily="18" charset="0"/>
                <a:cs typeface="Arial" panose="020B0604020202020204" pitchFamily="34" charset="0"/>
              </a:rPr>
              <a:t>Contract: MOVE/B4/SER/2019-498/SI2.832125</a:t>
            </a:r>
            <a:br>
              <a:rPr lang="pt-PT" sz="2700"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r>
              <a:rPr lang="pt-PT" sz="2700" dirty="0">
                <a:latin typeface="Cambria" panose="02040503050406030204" pitchFamily="18" charset="0"/>
                <a:ea typeface="Cambria" panose="02040503050406030204" pitchFamily="18" charset="0"/>
                <a:cs typeface="Arial" panose="020B0604020202020204" pitchFamily="34" charset="0"/>
              </a:rPr>
              <a:t>UVAR Box Workshop 24.11.2020</a:t>
            </a:r>
            <a:br>
              <a:rPr lang="pt-PT" sz="2700"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endParaRPr lang="pt-PT" dirty="0">
              <a:latin typeface="Cambria" panose="02040503050406030204" pitchFamily="18" charset="0"/>
              <a:ea typeface="Cambria" panose="02040503050406030204" pitchFamily="18" charset="0"/>
              <a:cs typeface="Arial" panose="020B0604020202020204" pitchFamily="34" charset="0"/>
            </a:endParaRPr>
          </a:p>
        </p:txBody>
      </p:sp>
      <p:pic>
        <p:nvPicPr>
          <p:cNvPr id="1028" name="Picture 4" descr="European Commission | Drupal.org">
            <a:extLst>
              <a:ext uri="{FF2B5EF4-FFF2-40B4-BE49-F238E27FC236}">
                <a16:creationId xmlns:a16="http://schemas.microsoft.com/office/drawing/2014/main" id="{7053D112-FEF7-44E5-BEED-FB3DAEB74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9" y="4900613"/>
            <a:ext cx="1400175" cy="971868"/>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id="{86038180-78A3-4C2D-869B-7A1A4819769F}"/>
              </a:ext>
            </a:extLst>
          </p:cNvPr>
          <p:cNvSpPr txBox="1">
            <a:spLocks/>
          </p:cNvSpPr>
          <p:nvPr/>
        </p:nvSpPr>
        <p:spPr>
          <a:xfrm>
            <a:off x="2921794" y="4746740"/>
            <a:ext cx="66373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1400" dirty="0" err="1">
                <a:latin typeface="Cambria" panose="02040503050406030204" pitchFamily="18" charset="0"/>
                <a:ea typeface="Cambria" panose="02040503050406030204" pitchFamily="18" charset="0"/>
              </a:rPr>
              <a:t>European</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Commission</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Directorate</a:t>
            </a:r>
            <a:r>
              <a:rPr lang="pt-PT" sz="1400" dirty="0">
                <a:latin typeface="Cambria" panose="02040503050406030204" pitchFamily="18" charset="0"/>
                <a:ea typeface="Cambria" panose="02040503050406030204" pitchFamily="18" charset="0"/>
              </a:rPr>
              <a:t>-General for </a:t>
            </a:r>
            <a:r>
              <a:rPr lang="pt-PT" sz="1400" dirty="0" err="1">
                <a:latin typeface="Cambria" panose="02040503050406030204" pitchFamily="18" charset="0"/>
                <a:ea typeface="Cambria" panose="02040503050406030204" pitchFamily="18" charset="0"/>
              </a:rPr>
              <a:t>Mobility</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and</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Transport</a:t>
            </a:r>
            <a:br>
              <a:rPr lang="pt-PT" sz="1400" dirty="0">
                <a:latin typeface="Cambria" panose="02040503050406030204" pitchFamily="18" charset="0"/>
                <a:ea typeface="Cambria" panose="02040503050406030204" pitchFamily="18" charset="0"/>
              </a:rPr>
            </a:br>
            <a:r>
              <a:rPr lang="pt-PT" sz="1400" dirty="0" err="1">
                <a:latin typeface="Cambria" panose="02040503050406030204" pitchFamily="18" charset="0"/>
                <a:ea typeface="Cambria" panose="02040503050406030204" pitchFamily="18" charset="0"/>
              </a:rPr>
              <a:t>Desk</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Officer</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Fons</a:t>
            </a:r>
            <a:r>
              <a:rPr lang="pt-PT" sz="1400" dirty="0">
                <a:latin typeface="Cambria" panose="02040503050406030204" pitchFamily="18" charset="0"/>
                <a:ea typeface="Cambria" panose="02040503050406030204" pitchFamily="18" charset="0"/>
              </a:rPr>
              <a:t> VERHELST</a:t>
            </a:r>
          </a:p>
        </p:txBody>
      </p:sp>
      <p:grpSp>
        <p:nvGrpSpPr>
          <p:cNvPr id="11" name="Agrupar 10">
            <a:extLst>
              <a:ext uri="{FF2B5EF4-FFF2-40B4-BE49-F238E27FC236}">
                <a16:creationId xmlns:a16="http://schemas.microsoft.com/office/drawing/2014/main" id="{5197EA33-8BCA-44DC-AB84-A84C0A822BB0}"/>
              </a:ext>
            </a:extLst>
          </p:cNvPr>
          <p:cNvGrpSpPr/>
          <p:nvPr/>
        </p:nvGrpSpPr>
        <p:grpSpPr>
          <a:xfrm>
            <a:off x="-1" y="6131529"/>
            <a:ext cx="12115017" cy="726471"/>
            <a:chOff x="-1" y="6131529"/>
            <a:chExt cx="12115017" cy="726471"/>
          </a:xfrm>
        </p:grpSpPr>
        <p:pic>
          <p:nvPicPr>
            <p:cNvPr id="9" name="Imagem 8" descr="Uma imagem com captura de ecrã&#10;&#10;Descrição gerada automaticamente">
              <a:extLst>
                <a:ext uri="{FF2B5EF4-FFF2-40B4-BE49-F238E27FC236}">
                  <a16:creationId xmlns:a16="http://schemas.microsoft.com/office/drawing/2014/main" id="{82E15B72-CE29-4B2B-A4A8-61A1EFA30CAB}"/>
                </a:ext>
              </a:extLst>
            </p:cNvPr>
            <p:cNvPicPr>
              <a:picLocks noChangeAspect="1"/>
            </p:cNvPicPr>
            <p:nvPr/>
          </p:nvPicPr>
          <p:blipFill rotWithShape="1">
            <a:blip r:embed="rId2">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0" name="Imagem 9" descr="Uma imagem com captura de ecrã&#10;&#10;Descrição gerada automaticamente">
              <a:extLst>
                <a:ext uri="{FF2B5EF4-FFF2-40B4-BE49-F238E27FC236}">
                  <a16:creationId xmlns:a16="http://schemas.microsoft.com/office/drawing/2014/main" id="{E44967D4-BFB9-43AA-92B6-F27145BD6E58}"/>
                </a:ext>
              </a:extLst>
            </p:cNvPr>
            <p:cNvPicPr>
              <a:picLocks noChangeAspect="1"/>
            </p:cNvPicPr>
            <p:nvPr/>
          </p:nvPicPr>
          <p:blipFill rotWithShape="1">
            <a:blip r:embed="rId2">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3" name="Imagem 2" descr="Uma imagem com texto&#10;&#10;Descrição gerada automaticamente">
              <a:extLst>
                <a:ext uri="{FF2B5EF4-FFF2-40B4-BE49-F238E27FC236}">
                  <a16:creationId xmlns:a16="http://schemas.microsoft.com/office/drawing/2014/main" id="{4BE67AD4-C433-477E-B46B-050732E67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306308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mapa&#10;&#10;Descrição gerada automaticamente">
            <a:extLst>
              <a:ext uri="{FF2B5EF4-FFF2-40B4-BE49-F238E27FC236}">
                <a16:creationId xmlns:a16="http://schemas.microsoft.com/office/drawing/2014/main" id="{98E84A00-B63A-4D4A-8A43-2CFD4EDC76E4}"/>
              </a:ext>
            </a:extLst>
          </p:cNvPr>
          <p:cNvPicPr>
            <a:picLocks noChangeAspect="1"/>
          </p:cNvPicPr>
          <p:nvPr/>
        </p:nvPicPr>
        <p:blipFill rotWithShape="1">
          <a:blip r:embed="rId2">
            <a:extLst>
              <a:ext uri="{28A0092B-C50C-407E-A947-70E740481C1C}">
                <a14:useLocalDpi xmlns:a14="http://schemas.microsoft.com/office/drawing/2010/main" val="0"/>
              </a:ext>
            </a:extLst>
          </a:blip>
          <a:srcRect l="24342" r="43244"/>
          <a:stretch/>
        </p:blipFill>
        <p:spPr>
          <a:xfrm>
            <a:off x="9413271" y="0"/>
            <a:ext cx="2778729" cy="6858000"/>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448180" y="687202"/>
            <a:ext cx="7965091" cy="822232"/>
          </a:xfrm>
        </p:spPr>
        <p:txBody>
          <a:bodyPr>
            <a:normAutofit/>
          </a:bodyPr>
          <a:lstStyle/>
          <a:p>
            <a:pPr algn="just"/>
            <a:r>
              <a:rPr lang="en-GB" sz="3600" dirty="0">
                <a:effectLst/>
                <a:latin typeface="Cambria"/>
                <a:ea typeface="Cambria"/>
                <a:cs typeface="Cambria" panose="02040503050406030204" pitchFamily="18" charset="0"/>
              </a:rPr>
              <a:t>for the next 2 years</a:t>
            </a:r>
            <a:endParaRPr lang="en-GB" sz="36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Marcador de Posição de Conteúdo 2">
            <a:extLst>
              <a:ext uri="{FF2B5EF4-FFF2-40B4-BE49-F238E27FC236}">
                <a16:creationId xmlns:a16="http://schemas.microsoft.com/office/drawing/2014/main" id="{A667ADCD-D3D7-4E31-80A2-2E83A75022A6}"/>
              </a:ext>
            </a:extLst>
          </p:cNvPr>
          <p:cNvSpPr>
            <a:spLocks noGrp="1"/>
          </p:cNvSpPr>
          <p:nvPr>
            <p:ph idx="1"/>
          </p:nvPr>
        </p:nvSpPr>
        <p:spPr>
          <a:xfrm>
            <a:off x="1143190" y="1825625"/>
            <a:ext cx="7965091" cy="4351338"/>
          </a:xfrm>
        </p:spPr>
        <p:txBody>
          <a:bodyPr>
            <a:noAutofit/>
          </a:bodyPr>
          <a:lstStyle/>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WP 1: UVAR data definition, structuration and exchange</a:t>
            </a:r>
          </a:p>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WP 2: UVAR data collection and maintenance</a:t>
            </a:r>
          </a:p>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WP 3: Development and provision of UVAR information services</a:t>
            </a:r>
          </a:p>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WP 4: Definition of a strategy to ensure the sustainability of data collection and accessibility</a:t>
            </a:r>
          </a:p>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WP 5: Stakeholder engagement and Communication support</a:t>
            </a:r>
          </a:p>
          <a:p>
            <a:pPr algn="just"/>
            <a:r>
              <a:rPr lang="en-GB" sz="2000" b="1" dirty="0">
                <a:latin typeface="Cambria" panose="02040503050406030204" pitchFamily="18" charset="0"/>
                <a:ea typeface="Cambria" panose="02040503050406030204" pitchFamily="18" charset="0"/>
                <a:cs typeface="Cambria" panose="02040503050406030204" pitchFamily="18" charset="0"/>
              </a:rPr>
              <a:t>+Country Coaches – reputation, expertise and networking</a:t>
            </a:r>
            <a:endParaRPr lang="en-GB" sz="2000" b="1" dirty="0">
              <a:effectLst/>
              <a:latin typeface="Cambria" panose="02040503050406030204" pitchFamily="18" charset="0"/>
              <a:ea typeface="Cambria" panose="02040503050406030204" pitchFamily="18" charset="0"/>
              <a:cs typeface="Cambria" panose="02040503050406030204" pitchFamily="18" charset="0"/>
            </a:endParaRPr>
          </a:p>
          <a:p>
            <a:pPr algn="just"/>
            <a:r>
              <a:rPr lang="en-GB" sz="2000" b="1" dirty="0">
                <a:effectLst/>
                <a:latin typeface="Cambria" panose="02040503050406030204" pitchFamily="18" charset="0"/>
                <a:ea typeface="Cambria" panose="02040503050406030204" pitchFamily="18" charset="0"/>
                <a:cs typeface="Cambria" panose="02040503050406030204" pitchFamily="18" charset="0"/>
              </a:rPr>
              <a:t>Reaching out </a:t>
            </a:r>
            <a:r>
              <a:rPr lang="en-GB" sz="2000" dirty="0">
                <a:effectLst/>
                <a:latin typeface="Cambria" panose="02040503050406030204" pitchFamily="18" charset="0"/>
                <a:ea typeface="Cambria" panose="02040503050406030204" pitchFamily="18" charset="0"/>
                <a:cs typeface="Cambria" panose="02040503050406030204" pitchFamily="18" charset="0"/>
              </a:rPr>
              <a:t>and bringing together the UVAR competent authorities (cities and regions), </a:t>
            </a:r>
            <a:r>
              <a:rPr lang="en-GB" sz="2000" b="1" dirty="0">
                <a:effectLst/>
                <a:latin typeface="Cambria" panose="02040503050406030204" pitchFamily="18" charset="0"/>
                <a:ea typeface="Cambria" panose="02040503050406030204" pitchFamily="18" charset="0"/>
                <a:cs typeface="Cambria" panose="02040503050406030204" pitchFamily="18" charset="0"/>
              </a:rPr>
              <a:t>National Access Point community</a:t>
            </a:r>
            <a:r>
              <a:rPr lang="en-GB" sz="2000" dirty="0">
                <a:effectLst/>
                <a:latin typeface="Cambria" panose="02040503050406030204" pitchFamily="18" charset="0"/>
                <a:ea typeface="Cambria" panose="02040503050406030204" pitchFamily="18" charset="0"/>
                <a:cs typeface="Cambria" panose="02040503050406030204" pitchFamily="18" charset="0"/>
              </a:rPr>
              <a:t>, the </a:t>
            </a:r>
            <a:r>
              <a:rPr lang="en-GB" sz="2000" b="1" dirty="0">
                <a:effectLst/>
                <a:latin typeface="Cambria" panose="02040503050406030204" pitchFamily="18" charset="0"/>
                <a:ea typeface="Cambria" panose="02040503050406030204" pitchFamily="18" charset="0"/>
                <a:cs typeface="Cambria" panose="02040503050406030204" pitchFamily="18" charset="0"/>
              </a:rPr>
              <a:t>Member States, </a:t>
            </a:r>
            <a:r>
              <a:rPr lang="en-GB" sz="2000" dirty="0">
                <a:effectLst/>
                <a:latin typeface="Cambria" panose="02040503050406030204" pitchFamily="18" charset="0"/>
                <a:ea typeface="Cambria" panose="02040503050406030204" pitchFamily="18" charset="0"/>
                <a:cs typeface="Cambria" panose="02040503050406030204" pitchFamily="18" charset="0"/>
              </a:rPr>
              <a:t>the</a:t>
            </a:r>
            <a:r>
              <a:rPr lang="en-GB" sz="2000" b="1" dirty="0">
                <a:effectLst/>
                <a:latin typeface="Cambria" panose="02040503050406030204" pitchFamily="18" charset="0"/>
                <a:ea typeface="Cambria" panose="02040503050406030204" pitchFamily="18" charset="0"/>
                <a:cs typeface="Cambria" panose="02040503050406030204" pitchFamily="18" charset="0"/>
              </a:rPr>
              <a:t> Service Providers </a:t>
            </a:r>
            <a:r>
              <a:rPr lang="en-GB" sz="2000" dirty="0">
                <a:effectLst/>
                <a:latin typeface="Cambria" panose="02040503050406030204" pitchFamily="18" charset="0"/>
                <a:ea typeface="Cambria" panose="02040503050406030204" pitchFamily="18" charset="0"/>
                <a:cs typeface="Cambria" panose="02040503050406030204" pitchFamily="18" charset="0"/>
              </a:rPr>
              <a:t>and the </a:t>
            </a:r>
            <a:r>
              <a:rPr lang="en-GB" sz="2000" b="1" dirty="0">
                <a:effectLst/>
                <a:latin typeface="Cambria" panose="02040503050406030204" pitchFamily="18" charset="0"/>
                <a:ea typeface="Cambria" panose="02040503050406030204" pitchFamily="18" charset="0"/>
                <a:cs typeface="Cambria" panose="02040503050406030204" pitchFamily="18" charset="0"/>
              </a:rPr>
              <a:t>Single Digital Gateway</a:t>
            </a:r>
            <a:r>
              <a:rPr lang="en-GB" sz="2000" dirty="0">
                <a:effectLst/>
                <a:latin typeface="Cambria" panose="02040503050406030204" pitchFamily="18" charset="0"/>
                <a:ea typeface="Cambria" panose="02040503050406030204" pitchFamily="18" charset="0"/>
                <a:cs typeface="Cambria" panose="02040503050406030204" pitchFamily="18" charset="0"/>
              </a:rPr>
              <a:t> National Coordinators </a:t>
            </a:r>
            <a:r>
              <a:rPr lang="en-GB" sz="2000" b="1" dirty="0">
                <a:effectLst/>
                <a:latin typeface="Cambria" panose="02040503050406030204" pitchFamily="18" charset="0"/>
                <a:ea typeface="Cambria" panose="02040503050406030204" pitchFamily="18" charset="0"/>
                <a:cs typeface="Cambria" panose="02040503050406030204" pitchFamily="18" charset="0"/>
              </a:rPr>
              <a:t>is critical for the success and appropriate use of the </a:t>
            </a:r>
            <a:r>
              <a:rPr lang="en-GB" sz="2000" b="1" i="1" dirty="0">
                <a:effectLst/>
                <a:latin typeface="Cambria" panose="02040503050406030204" pitchFamily="18" charset="0"/>
                <a:ea typeface="Cambria" panose="02040503050406030204" pitchFamily="18" charset="0"/>
                <a:cs typeface="Cambria" panose="02040503050406030204" pitchFamily="18" charset="0"/>
              </a:rPr>
              <a:t>UVAR Box</a:t>
            </a:r>
            <a:r>
              <a:rPr lang="en-GB" sz="2000" dirty="0">
                <a:effectLst/>
                <a:latin typeface="Cambria" panose="02040503050406030204" pitchFamily="18" charset="0"/>
                <a:ea typeface="Cambria" panose="02040503050406030204" pitchFamily="18" charset="0"/>
                <a:cs typeface="Cambria" panose="02040503050406030204" pitchFamily="18" charset="0"/>
              </a:rPr>
              <a:t>. </a:t>
            </a:r>
          </a:p>
          <a:p>
            <a:pPr marL="0" indent="0" algn="just">
              <a:buNone/>
              <a:tabLst>
                <a:tab pos="268288" algn="l"/>
              </a:tabLst>
            </a:pPr>
            <a:r>
              <a:rPr lang="en-US" sz="2000" i="0" u="none" strike="noStrike" baseline="0" dirty="0">
                <a:solidFill>
                  <a:srgbClr val="000000"/>
                </a:solidFill>
                <a:latin typeface="Cambria" panose="02040503050406030204" pitchFamily="18" charset="0"/>
              </a:rPr>
              <a:t>	</a:t>
            </a:r>
          </a:p>
        </p:txBody>
      </p:sp>
      <p:pic>
        <p:nvPicPr>
          <p:cNvPr id="10" name="Picture 2" descr="A picture containing graphical user interface&#10;&#10;Description automatically generated">
            <a:extLst>
              <a:ext uri="{FF2B5EF4-FFF2-40B4-BE49-F238E27FC236}">
                <a16:creationId xmlns:a16="http://schemas.microsoft.com/office/drawing/2014/main" id="{492392DB-1994-4853-AFD3-7D8A30110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01262" cy="130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Agrupar 17">
            <a:extLst>
              <a:ext uri="{FF2B5EF4-FFF2-40B4-BE49-F238E27FC236}">
                <a16:creationId xmlns:a16="http://schemas.microsoft.com/office/drawing/2014/main" id="{A898516A-EAA1-4CB5-BAAB-8F27F7D0C129}"/>
              </a:ext>
            </a:extLst>
          </p:cNvPr>
          <p:cNvGrpSpPr/>
          <p:nvPr/>
        </p:nvGrpSpPr>
        <p:grpSpPr>
          <a:xfrm>
            <a:off x="-1" y="6131529"/>
            <a:ext cx="12115017" cy="726471"/>
            <a:chOff x="-1" y="6131529"/>
            <a:chExt cx="12115017" cy="726471"/>
          </a:xfrm>
        </p:grpSpPr>
        <p:pic>
          <p:nvPicPr>
            <p:cNvPr id="19" name="Imagem 18" descr="Uma imagem com captura de ecrã&#10;&#10;Descrição gerada automaticamente">
              <a:extLst>
                <a:ext uri="{FF2B5EF4-FFF2-40B4-BE49-F238E27FC236}">
                  <a16:creationId xmlns:a16="http://schemas.microsoft.com/office/drawing/2014/main" id="{748BF3CA-DEDE-4B8D-A41C-4BF82C335EF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20" name="Imagem 19" descr="Uma imagem com captura de ecrã&#10;&#10;Descrição gerada automaticamente">
              <a:extLst>
                <a:ext uri="{FF2B5EF4-FFF2-40B4-BE49-F238E27FC236}">
                  <a16:creationId xmlns:a16="http://schemas.microsoft.com/office/drawing/2014/main" id="{CE773087-88E3-437A-95B9-ADE248443410}"/>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21" name="Imagem 20" descr="Uma imagem com texto&#10;&#10;Descrição gerada automaticamente">
              <a:extLst>
                <a:ext uri="{FF2B5EF4-FFF2-40B4-BE49-F238E27FC236}">
                  <a16:creationId xmlns:a16="http://schemas.microsoft.com/office/drawing/2014/main" id="{213584F7-E39E-4D5D-950F-05DFC68672EB}"/>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544116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Uma imagem com mapa&#10;&#10;Descrição gerada automaticamente">
            <a:extLst>
              <a:ext uri="{FF2B5EF4-FFF2-40B4-BE49-F238E27FC236}">
                <a16:creationId xmlns:a16="http://schemas.microsoft.com/office/drawing/2014/main" id="{3A261E11-573C-4BCC-9BF6-208737BA1B9D}"/>
              </a:ext>
            </a:extLst>
          </p:cNvPr>
          <p:cNvPicPr>
            <a:picLocks noChangeAspect="1"/>
          </p:cNvPicPr>
          <p:nvPr/>
        </p:nvPicPr>
        <p:blipFill rotWithShape="1">
          <a:blip r:embed="rId2">
            <a:extLst>
              <a:ext uri="{28A0092B-C50C-407E-A947-70E740481C1C}">
                <a14:useLocalDpi xmlns:a14="http://schemas.microsoft.com/office/drawing/2010/main" val="0"/>
              </a:ext>
            </a:extLst>
          </a:blip>
          <a:srcRect l="24342" r="43244"/>
          <a:stretch/>
        </p:blipFill>
        <p:spPr>
          <a:xfrm>
            <a:off x="9413271" y="0"/>
            <a:ext cx="2778729" cy="6858000"/>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235051" y="288512"/>
            <a:ext cx="8270081" cy="5467160"/>
          </a:xfrm>
        </p:spPr>
        <p:txBody>
          <a:bodyPr>
            <a:normAutofit/>
          </a:bodyPr>
          <a:lstStyle/>
          <a:p>
            <a:pPr algn="ctr">
              <a:lnSpc>
                <a:spcPct val="100000"/>
              </a:lnSpc>
            </a:pPr>
            <a:r>
              <a:rPr lang="pt-PT" sz="3600" dirty="0" err="1">
                <a:latin typeface="Cambria" panose="02040503050406030204" pitchFamily="18" charset="0"/>
                <a:ea typeface="Cambria" panose="02040503050406030204" pitchFamily="18" charset="0"/>
                <a:cs typeface="Arial" panose="020B0604020202020204" pitchFamily="34" charset="0"/>
              </a:rPr>
              <a:t>Preparatory</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Action</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err="1">
                <a:latin typeface="Cambria" panose="02040503050406030204" pitchFamily="18" charset="0"/>
                <a:ea typeface="Cambria" panose="02040503050406030204" pitchFamily="18" charset="0"/>
                <a:cs typeface="Arial" panose="020B0604020202020204" pitchFamily="34" charset="0"/>
              </a:rPr>
              <a:t>User-friendly</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Information</a:t>
            </a:r>
            <a:r>
              <a:rPr lang="pt-PT" sz="3600" dirty="0">
                <a:latin typeface="Cambria" panose="02040503050406030204" pitchFamily="18" charset="0"/>
                <a:ea typeface="Cambria" panose="02040503050406030204" pitchFamily="18" charset="0"/>
                <a:cs typeface="Arial" panose="020B0604020202020204" pitchFamily="34" charset="0"/>
              </a:rPr>
              <a:t> Tool </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err="1">
                <a:latin typeface="Cambria" panose="02040503050406030204" pitchFamily="18" charset="0"/>
                <a:ea typeface="Cambria" panose="02040503050406030204" pitchFamily="18" charset="0"/>
                <a:cs typeface="Arial" panose="020B0604020202020204" pitchFamily="34" charset="0"/>
              </a:rPr>
              <a:t>on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Urban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and</a:t>
            </a:r>
            <a:r>
              <a:rPr lang="pt-PT" sz="3600" dirty="0">
                <a:latin typeface="Cambria" panose="02040503050406030204" pitchFamily="18" charset="0"/>
                <a:ea typeface="Cambria" panose="02040503050406030204" pitchFamily="18" charset="0"/>
                <a:cs typeface="Arial" panose="020B0604020202020204" pitchFamily="34" charset="0"/>
              </a:rPr>
              <a:t> Regional </a:t>
            </a:r>
            <a:br>
              <a:rPr lang="pt-PT" sz="3600" dirty="0">
                <a:latin typeface="Cambria" panose="02040503050406030204" pitchFamily="18" charset="0"/>
                <a:ea typeface="Cambria" panose="02040503050406030204" pitchFamily="18" charset="0"/>
                <a:cs typeface="Arial" panose="020B0604020202020204" pitchFamily="34" charset="0"/>
              </a:rPr>
            </a:br>
            <a:r>
              <a:rPr lang="pt-PT" sz="3600" dirty="0">
                <a:latin typeface="Cambria" panose="02040503050406030204" pitchFamily="18" charset="0"/>
                <a:ea typeface="Cambria" panose="02040503050406030204" pitchFamily="18" charset="0"/>
                <a:cs typeface="Arial" panose="020B0604020202020204" pitchFamily="34" charset="0"/>
              </a:rPr>
              <a:t>Access </a:t>
            </a:r>
            <a:r>
              <a:rPr lang="pt-PT" sz="3600" dirty="0" err="1">
                <a:latin typeface="Cambria" panose="02040503050406030204" pitchFamily="18" charset="0"/>
                <a:ea typeface="Cambria" panose="02040503050406030204" pitchFamily="18" charset="0"/>
                <a:cs typeface="Arial" panose="020B0604020202020204" pitchFamily="34" charset="0"/>
              </a:rPr>
              <a:t>Regulations</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Schemes</a:t>
            </a:r>
            <a:br>
              <a:rPr lang="pt-PT"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br>
              <a:rPr lang="pt-PT" sz="2400" dirty="0">
                <a:latin typeface="Cambria" panose="02040503050406030204" pitchFamily="18" charset="0"/>
                <a:ea typeface="Cambria" panose="02040503050406030204" pitchFamily="18" charset="0"/>
                <a:cs typeface="Arial" panose="020B0604020202020204" pitchFamily="34" charset="0"/>
              </a:rPr>
            </a:br>
            <a:r>
              <a:rPr lang="en-GB" sz="2400" dirty="0">
                <a:latin typeface="Cambria" panose="02040503050406030204" pitchFamily="18" charset="0"/>
                <a:ea typeface="Cambria" panose="02040503050406030204" pitchFamily="18" charset="0"/>
                <a:cs typeface="Arial" panose="020B0604020202020204" pitchFamily="34" charset="0"/>
              </a:rPr>
              <a:t>Contract: MOVE/B4/SER/2019-498/SI2.832125</a:t>
            </a:r>
            <a:br>
              <a:rPr lang="pt-PT" sz="2700"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r>
              <a:rPr lang="pt-PT" sz="2700" dirty="0">
                <a:latin typeface="Cambria" panose="02040503050406030204" pitchFamily="18" charset="0"/>
                <a:ea typeface="Cambria" panose="02040503050406030204" pitchFamily="18" charset="0"/>
                <a:cs typeface="Arial" panose="020B0604020202020204" pitchFamily="34" charset="0"/>
              </a:rPr>
              <a:t>WP0Leader - pedro.barradas@armis.pt</a:t>
            </a:r>
            <a:br>
              <a:rPr lang="pt-PT" sz="2700" dirty="0">
                <a:latin typeface="Cambria" panose="02040503050406030204" pitchFamily="18" charset="0"/>
                <a:ea typeface="Cambria" panose="02040503050406030204" pitchFamily="18" charset="0"/>
                <a:cs typeface="Arial" panose="020B0604020202020204" pitchFamily="34" charset="0"/>
              </a:rPr>
            </a:br>
            <a:br>
              <a:rPr lang="pt-PT" sz="2700" dirty="0">
                <a:latin typeface="Cambria" panose="02040503050406030204" pitchFamily="18" charset="0"/>
                <a:ea typeface="Cambria" panose="02040503050406030204" pitchFamily="18" charset="0"/>
                <a:cs typeface="Arial" panose="020B0604020202020204" pitchFamily="34" charset="0"/>
              </a:rPr>
            </a:br>
            <a:endParaRPr lang="pt-PT" dirty="0">
              <a:latin typeface="Cambria" panose="02040503050406030204" pitchFamily="18" charset="0"/>
              <a:ea typeface="Cambria" panose="02040503050406030204" pitchFamily="18" charset="0"/>
              <a:cs typeface="Arial" panose="020B0604020202020204" pitchFamily="34" charset="0"/>
            </a:endParaRPr>
          </a:p>
        </p:txBody>
      </p:sp>
      <p:pic>
        <p:nvPicPr>
          <p:cNvPr id="1028" name="Picture 4" descr="European Commission | Drupal.org">
            <a:extLst>
              <a:ext uri="{FF2B5EF4-FFF2-40B4-BE49-F238E27FC236}">
                <a16:creationId xmlns:a16="http://schemas.microsoft.com/office/drawing/2014/main" id="{7053D112-FEF7-44E5-BEED-FB3DAEB74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9" y="4900613"/>
            <a:ext cx="1400175" cy="971868"/>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a:extLst>
              <a:ext uri="{FF2B5EF4-FFF2-40B4-BE49-F238E27FC236}">
                <a16:creationId xmlns:a16="http://schemas.microsoft.com/office/drawing/2014/main" id="{86038180-78A3-4C2D-869B-7A1A4819769F}"/>
              </a:ext>
            </a:extLst>
          </p:cNvPr>
          <p:cNvSpPr txBox="1">
            <a:spLocks/>
          </p:cNvSpPr>
          <p:nvPr/>
        </p:nvSpPr>
        <p:spPr>
          <a:xfrm>
            <a:off x="2921794" y="4746740"/>
            <a:ext cx="66373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1400" dirty="0" err="1">
                <a:latin typeface="Cambria" panose="02040503050406030204" pitchFamily="18" charset="0"/>
                <a:ea typeface="Cambria" panose="02040503050406030204" pitchFamily="18" charset="0"/>
              </a:rPr>
              <a:t>European</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Commission</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Directorate</a:t>
            </a:r>
            <a:r>
              <a:rPr lang="pt-PT" sz="1400" dirty="0">
                <a:latin typeface="Cambria" panose="02040503050406030204" pitchFamily="18" charset="0"/>
                <a:ea typeface="Cambria" panose="02040503050406030204" pitchFamily="18" charset="0"/>
              </a:rPr>
              <a:t>-General for </a:t>
            </a:r>
            <a:r>
              <a:rPr lang="pt-PT" sz="1400" dirty="0" err="1">
                <a:latin typeface="Cambria" panose="02040503050406030204" pitchFamily="18" charset="0"/>
                <a:ea typeface="Cambria" panose="02040503050406030204" pitchFamily="18" charset="0"/>
              </a:rPr>
              <a:t>Mobility</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and</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Transport</a:t>
            </a:r>
            <a:br>
              <a:rPr lang="pt-PT" sz="1400" dirty="0">
                <a:latin typeface="Cambria" panose="02040503050406030204" pitchFamily="18" charset="0"/>
                <a:ea typeface="Cambria" panose="02040503050406030204" pitchFamily="18" charset="0"/>
              </a:rPr>
            </a:br>
            <a:r>
              <a:rPr lang="pt-PT" sz="1400" dirty="0" err="1">
                <a:latin typeface="Cambria" panose="02040503050406030204" pitchFamily="18" charset="0"/>
                <a:ea typeface="Cambria" panose="02040503050406030204" pitchFamily="18" charset="0"/>
              </a:rPr>
              <a:t>Desk</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Officer</a:t>
            </a:r>
            <a:r>
              <a:rPr lang="pt-PT" sz="1400" dirty="0">
                <a:latin typeface="Cambria" panose="02040503050406030204" pitchFamily="18" charset="0"/>
                <a:ea typeface="Cambria" panose="02040503050406030204" pitchFamily="18" charset="0"/>
              </a:rPr>
              <a:t>: </a:t>
            </a:r>
            <a:r>
              <a:rPr lang="pt-PT" sz="1400" dirty="0" err="1">
                <a:latin typeface="Cambria" panose="02040503050406030204" pitchFamily="18" charset="0"/>
                <a:ea typeface="Cambria" panose="02040503050406030204" pitchFamily="18" charset="0"/>
              </a:rPr>
              <a:t>Fons</a:t>
            </a:r>
            <a:r>
              <a:rPr lang="pt-PT" sz="1400" dirty="0">
                <a:latin typeface="Cambria" panose="02040503050406030204" pitchFamily="18" charset="0"/>
                <a:ea typeface="Cambria" panose="02040503050406030204" pitchFamily="18" charset="0"/>
              </a:rPr>
              <a:t> VERHELST</a:t>
            </a:r>
          </a:p>
        </p:txBody>
      </p:sp>
      <p:pic>
        <p:nvPicPr>
          <p:cNvPr id="11" name="Picture 2" descr="A picture containing graphical user interface&#10;&#10;Description automatically generated">
            <a:extLst>
              <a:ext uri="{FF2B5EF4-FFF2-40B4-BE49-F238E27FC236}">
                <a16:creationId xmlns:a16="http://schemas.microsoft.com/office/drawing/2014/main" id="{39FCEFC8-0B91-4961-A591-3E5D2A8D1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301262" cy="130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Agrupar 13">
            <a:extLst>
              <a:ext uri="{FF2B5EF4-FFF2-40B4-BE49-F238E27FC236}">
                <a16:creationId xmlns:a16="http://schemas.microsoft.com/office/drawing/2014/main" id="{04A3A98C-29C9-473E-A8DB-2B0F666B9CA4}"/>
              </a:ext>
            </a:extLst>
          </p:cNvPr>
          <p:cNvGrpSpPr/>
          <p:nvPr/>
        </p:nvGrpSpPr>
        <p:grpSpPr>
          <a:xfrm>
            <a:off x="-1" y="6131529"/>
            <a:ext cx="12115017" cy="726471"/>
            <a:chOff x="-1" y="6131529"/>
            <a:chExt cx="12115017" cy="726471"/>
          </a:xfrm>
        </p:grpSpPr>
        <p:pic>
          <p:nvPicPr>
            <p:cNvPr id="16" name="Imagem 15" descr="Uma imagem com captura de ecrã&#10;&#10;Descrição gerada automaticamente">
              <a:extLst>
                <a:ext uri="{FF2B5EF4-FFF2-40B4-BE49-F238E27FC236}">
                  <a16:creationId xmlns:a16="http://schemas.microsoft.com/office/drawing/2014/main" id="{DDCF1FA4-5CD6-4FB1-996B-C45C7B2CACE5}"/>
                </a:ext>
              </a:extLst>
            </p:cNvPr>
            <p:cNvPicPr>
              <a:picLocks noChangeAspect="1"/>
            </p:cNvPicPr>
            <p:nvPr/>
          </p:nvPicPr>
          <p:blipFill rotWithShape="1">
            <a:blip r:embed="rId5">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7" name="Imagem 16" descr="Uma imagem com captura de ecrã&#10;&#10;Descrição gerada automaticamente">
              <a:extLst>
                <a:ext uri="{FF2B5EF4-FFF2-40B4-BE49-F238E27FC236}">
                  <a16:creationId xmlns:a16="http://schemas.microsoft.com/office/drawing/2014/main" id="{06F497A3-3459-4472-9336-F4004F58886C}"/>
                </a:ext>
              </a:extLst>
            </p:cNvPr>
            <p:cNvPicPr>
              <a:picLocks noChangeAspect="1"/>
            </p:cNvPicPr>
            <p:nvPr/>
          </p:nvPicPr>
          <p:blipFill rotWithShape="1">
            <a:blip r:embed="rId5">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8" name="Imagem 17" descr="Uma imagem com texto&#10;&#10;Descrição gerada automaticamente">
              <a:extLst>
                <a:ext uri="{FF2B5EF4-FFF2-40B4-BE49-F238E27FC236}">
                  <a16:creationId xmlns:a16="http://schemas.microsoft.com/office/drawing/2014/main" id="{67245D08-D961-4E49-844B-D7E79A73A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163155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143190" y="276086"/>
            <a:ext cx="8270081" cy="822232"/>
          </a:xfrm>
        </p:spPr>
        <p:txBody>
          <a:bodyPr>
            <a:normAutofit/>
          </a:bodyPr>
          <a:lstStyle/>
          <a:p>
            <a:pPr>
              <a:lnSpc>
                <a:spcPct val="100000"/>
              </a:lnSpc>
            </a:pPr>
            <a:r>
              <a:rPr lang="pt-PT" sz="3600" dirty="0" err="1">
                <a:latin typeface="Cambria" panose="02040503050406030204" pitchFamily="18" charset="0"/>
                <a:ea typeface="Cambria" panose="02040503050406030204" pitchFamily="18" charset="0"/>
                <a:cs typeface="Arial" panose="020B0604020202020204" pitchFamily="34" charset="0"/>
              </a:rPr>
              <a:t>Urban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Vehicle</a:t>
            </a:r>
            <a:r>
              <a:rPr lang="pt-PT" sz="3600" dirty="0">
                <a:latin typeface="Cambria" panose="02040503050406030204" pitchFamily="18" charset="0"/>
                <a:ea typeface="Cambria" panose="02040503050406030204" pitchFamily="18" charset="0"/>
                <a:cs typeface="Arial" panose="020B0604020202020204" pitchFamily="34" charset="0"/>
              </a:rPr>
              <a:t> Access </a:t>
            </a:r>
            <a:r>
              <a:rPr lang="pt-PT" sz="3600" dirty="0" err="1">
                <a:latin typeface="Cambria" panose="02040503050406030204" pitchFamily="18" charset="0"/>
                <a:ea typeface="Cambria" panose="02040503050406030204" pitchFamily="18" charset="0"/>
                <a:cs typeface="Arial" panose="020B0604020202020204" pitchFamily="34" charset="0"/>
              </a:rPr>
              <a:t>Regulations</a:t>
            </a:r>
            <a:endParaRPr lang="pt-PT" dirty="0">
              <a:latin typeface="Cambria" panose="02040503050406030204" pitchFamily="18" charset="0"/>
              <a:ea typeface="Cambria" panose="02040503050406030204" pitchFamily="18" charset="0"/>
              <a:cs typeface="Arial" panose="020B0604020202020204" pitchFamily="34" charset="0"/>
            </a:endParaRPr>
          </a:p>
        </p:txBody>
      </p:sp>
      <p:sp>
        <p:nvSpPr>
          <p:cNvPr id="13" name="Marcador de Posição de Conteúdo 2">
            <a:extLst>
              <a:ext uri="{FF2B5EF4-FFF2-40B4-BE49-F238E27FC236}">
                <a16:creationId xmlns:a16="http://schemas.microsoft.com/office/drawing/2014/main" id="{A667ADCD-D3D7-4E31-80A2-2E83A75022A6}"/>
              </a:ext>
            </a:extLst>
          </p:cNvPr>
          <p:cNvSpPr>
            <a:spLocks noGrp="1"/>
          </p:cNvSpPr>
          <p:nvPr>
            <p:ph idx="1"/>
          </p:nvPr>
        </p:nvSpPr>
        <p:spPr>
          <a:xfrm>
            <a:off x="1144881" y="1337324"/>
            <a:ext cx="7965091" cy="4494650"/>
          </a:xfrm>
        </p:spPr>
        <p:txBody>
          <a:bodyPr>
            <a:noAutofit/>
          </a:bodyPr>
          <a:lstStyle/>
          <a:p>
            <a:pPr marL="0" indent="0" algn="just">
              <a:buNone/>
            </a:pPr>
            <a:r>
              <a:rPr lang="en-GB" sz="2000" dirty="0">
                <a:effectLst/>
                <a:latin typeface="Cambria" panose="02040503050406030204" pitchFamily="18" charset="0"/>
                <a:ea typeface="Cambria" panose="02040503050406030204" pitchFamily="18" charset="0"/>
                <a:cs typeface="Cambria" panose="02040503050406030204" pitchFamily="18" charset="0"/>
              </a:rPr>
              <a:t>Urban Vehicle Access Regulations (UVAR) have been established across European Cities, under different schemes aiming to positively impact the reduction of emissions, traffic congestion or, simply, to return back to pedestrians and cyclists, the most scarcest resource in the city: urban space.</a:t>
            </a:r>
          </a:p>
          <a:p>
            <a:pPr marL="0" indent="0" algn="just">
              <a:buNone/>
            </a:pPr>
            <a:r>
              <a:rPr lang="en-GB" sz="2000" dirty="0">
                <a:effectLst/>
                <a:latin typeface="Cambria" panose="02040503050406030204" pitchFamily="18" charset="0"/>
                <a:ea typeface="Cambria" panose="02040503050406030204" pitchFamily="18" charset="0"/>
                <a:cs typeface="Cambria" panose="02040503050406030204" pitchFamily="18" charset="0"/>
              </a:rPr>
              <a:t>However UVAR are </a:t>
            </a:r>
            <a:r>
              <a:rPr lang="en-GB" sz="2000" dirty="0">
                <a:latin typeface="Cambria" panose="02040503050406030204" pitchFamily="18" charset="0"/>
                <a:ea typeface="Cambria" panose="02040503050406030204" pitchFamily="18" charset="0"/>
                <a:cs typeface="Cambria" panose="02040503050406030204" pitchFamily="18" charset="0"/>
              </a:rPr>
              <a:t>Not </a:t>
            </a:r>
            <a:r>
              <a:rPr lang="en-GB" sz="2000" dirty="0">
                <a:latin typeface="Cambria" panose="02040503050406030204" pitchFamily="18" charset="0"/>
                <a:ea typeface="Cambria" panose="02040503050406030204" pitchFamily="18" charset="0"/>
              </a:rPr>
              <a:t>always integrated into a larger transport and mobility plan and are:</a:t>
            </a:r>
            <a:endParaRPr lang="en-GB" sz="2000" dirty="0">
              <a:effectLst/>
              <a:latin typeface="Cambria" panose="02040503050406030204" pitchFamily="18" charset="0"/>
              <a:ea typeface="Cambria" panose="02040503050406030204" pitchFamily="18" charset="0"/>
              <a:cs typeface="Cambria" panose="02040503050406030204" pitchFamily="18" charset="0"/>
            </a:endParaRPr>
          </a:p>
          <a:p>
            <a:pPr algn="just"/>
            <a:r>
              <a:rPr lang="en-GB" sz="2000" dirty="0">
                <a:latin typeface="Cambria" panose="02040503050406030204" pitchFamily="18" charset="0"/>
                <a:ea typeface="Cambria" panose="02040503050406030204" pitchFamily="18" charset="0"/>
                <a:cs typeface="Cambria" panose="02040503050406030204" pitchFamily="18" charset="0"/>
              </a:rPr>
              <a:t>Language dependent;</a:t>
            </a:r>
          </a:p>
          <a:p>
            <a:pPr algn="just"/>
            <a:r>
              <a:rPr lang="en-GB" sz="2000" dirty="0">
                <a:latin typeface="Cambria" panose="02040503050406030204" pitchFamily="18" charset="0"/>
                <a:ea typeface="Cambria" panose="02040503050406030204" pitchFamily="18" charset="0"/>
                <a:cs typeface="Cambria" panose="02040503050406030204" pitchFamily="18" charset="0"/>
              </a:rPr>
              <a:t>Reflecting local ‘cultural’ subtleties;</a:t>
            </a:r>
          </a:p>
          <a:p>
            <a:pPr algn="just"/>
            <a:r>
              <a:rPr lang="en-GB" sz="2000" dirty="0">
                <a:latin typeface="Cambria" panose="02040503050406030204" pitchFamily="18" charset="0"/>
                <a:ea typeface="Cambria" panose="02040503050406030204" pitchFamily="18" charset="0"/>
                <a:cs typeface="Cambria" panose="02040503050406030204" pitchFamily="18" charset="0"/>
              </a:rPr>
              <a:t>Traffic Regulations issued by public authorities at </a:t>
            </a:r>
            <a:r>
              <a:rPr lang="en-GB" sz="2000" dirty="0">
                <a:effectLst/>
                <a:latin typeface="Cambria" panose="02040503050406030204" pitchFamily="18" charset="0"/>
                <a:ea typeface="Cambria" panose="02040503050406030204" pitchFamily="18" charset="0"/>
                <a:cs typeface="Cambria" panose="02040503050406030204" pitchFamily="18" charset="0"/>
              </a:rPr>
              <a:t>local, regional or national level;</a:t>
            </a:r>
          </a:p>
          <a:p>
            <a:pPr algn="just"/>
            <a:r>
              <a:rPr lang="en-GB" sz="2000" dirty="0">
                <a:latin typeface="Cambria" panose="02040503050406030204" pitchFamily="18" charset="0"/>
                <a:ea typeface="Cambria" panose="02040503050406030204" pitchFamily="18" charset="0"/>
              </a:rPr>
              <a:t>Creative and refined which contrasts with other TR’s predictable and regular.</a:t>
            </a:r>
          </a:p>
          <a:p>
            <a:pPr marL="0" indent="0" algn="just">
              <a:buNone/>
            </a:pPr>
            <a:r>
              <a:rPr lang="en-GB" sz="2000" dirty="0">
                <a:latin typeface="Cambria" panose="02040503050406030204" pitchFamily="18" charset="0"/>
                <a:ea typeface="Cambria" panose="02040503050406030204" pitchFamily="18" charset="0"/>
                <a:cs typeface="Cambria" panose="02040503050406030204" pitchFamily="18" charset="0"/>
              </a:rPr>
              <a:t>…therefore, often misunderstood by the public, in particular the EU road </a:t>
            </a:r>
            <a:r>
              <a:rPr lang="en-GB" sz="2000" dirty="0">
                <a:latin typeface="Cambria" panose="02040503050406030204" pitchFamily="18" charset="0"/>
                <a:ea typeface="Cambria" panose="02040503050406030204" pitchFamily="18" charset="0"/>
              </a:rPr>
              <a:t>users (both professional and non-professional)</a:t>
            </a:r>
            <a:r>
              <a:rPr lang="en-GB" sz="2000" dirty="0">
                <a:latin typeface="Cambria" panose="02040503050406030204" pitchFamily="18" charset="0"/>
                <a:ea typeface="Cambria" panose="02040503050406030204" pitchFamily="18" charset="0"/>
                <a:cs typeface="Cambria" panose="02040503050406030204" pitchFamily="18" charset="0"/>
              </a:rPr>
              <a:t>.</a:t>
            </a:r>
            <a:endParaRPr lang="pt-PT" sz="2000" dirty="0">
              <a:effectLst/>
              <a:latin typeface="Cambria" panose="02040503050406030204" pitchFamily="18" charset="0"/>
              <a:ea typeface="Cambria" panose="02040503050406030204" pitchFamily="18" charset="0"/>
              <a:cs typeface="Cambria" panose="02040503050406030204" pitchFamily="18" charset="0"/>
            </a:endParaRPr>
          </a:p>
        </p:txBody>
      </p:sp>
      <p:grpSp>
        <p:nvGrpSpPr>
          <p:cNvPr id="2" name="Agrupar 1">
            <a:extLst>
              <a:ext uri="{FF2B5EF4-FFF2-40B4-BE49-F238E27FC236}">
                <a16:creationId xmlns:a16="http://schemas.microsoft.com/office/drawing/2014/main" id="{2CDC050F-CD70-4646-B3F6-459014C6D437}"/>
              </a:ext>
            </a:extLst>
          </p:cNvPr>
          <p:cNvGrpSpPr/>
          <p:nvPr/>
        </p:nvGrpSpPr>
        <p:grpSpPr>
          <a:xfrm>
            <a:off x="-1" y="6131529"/>
            <a:ext cx="12115017" cy="726471"/>
            <a:chOff x="-1" y="6131529"/>
            <a:chExt cx="12115017" cy="726471"/>
          </a:xfrm>
        </p:grpSpPr>
        <p:pic>
          <p:nvPicPr>
            <p:cNvPr id="11" name="Imagem 10" descr="Uma imagem com captura de ecrã&#10;&#10;Descrição gerada automaticamente">
              <a:extLst>
                <a:ext uri="{FF2B5EF4-FFF2-40B4-BE49-F238E27FC236}">
                  <a16:creationId xmlns:a16="http://schemas.microsoft.com/office/drawing/2014/main" id="{16F2437A-D919-41EA-A4BE-259C5EBEAE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8" name="Imagem 17" descr="Uma imagem com captura de ecrã&#10;&#10;Descrição gerada automaticamente">
              <a:extLst>
                <a:ext uri="{FF2B5EF4-FFF2-40B4-BE49-F238E27FC236}">
                  <a16:creationId xmlns:a16="http://schemas.microsoft.com/office/drawing/2014/main" id="{AB0BFB34-1E79-4EFF-AFDA-9E8B5966E1C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9" name="Imagem 18" descr="Uma imagem com texto&#10;&#10;Descrição gerada automaticamente">
              <a:extLst>
                <a:ext uri="{FF2B5EF4-FFF2-40B4-BE49-F238E27FC236}">
                  <a16:creationId xmlns:a16="http://schemas.microsoft.com/office/drawing/2014/main" id="{50245948-7E43-4D3A-ABBC-4B5AAD9C207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6598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143190" y="687202"/>
            <a:ext cx="8270081" cy="822232"/>
          </a:xfrm>
        </p:spPr>
        <p:txBody>
          <a:bodyPr>
            <a:normAutofit/>
          </a:bodyPr>
          <a:lstStyle/>
          <a:p>
            <a:pPr>
              <a:lnSpc>
                <a:spcPct val="100000"/>
              </a:lnSpc>
            </a:pPr>
            <a:r>
              <a:rPr lang="pt-PT" sz="3600" dirty="0" err="1">
                <a:latin typeface="Cambria" panose="02040503050406030204" pitchFamily="18" charset="0"/>
                <a:ea typeface="Cambria" panose="02040503050406030204" pitchFamily="18" charset="0"/>
                <a:cs typeface="Arial" panose="020B0604020202020204" pitchFamily="34" charset="0"/>
              </a:rPr>
              <a:t>Urban</a:t>
            </a:r>
            <a:r>
              <a:rPr lang="pt-PT" sz="3600" dirty="0">
                <a:latin typeface="Cambria" panose="02040503050406030204" pitchFamily="18" charset="0"/>
                <a:ea typeface="Cambria" panose="02040503050406030204" pitchFamily="18" charset="0"/>
                <a:cs typeface="Arial" panose="020B0604020202020204" pitchFamily="34" charset="0"/>
              </a:rPr>
              <a:t> </a:t>
            </a:r>
            <a:r>
              <a:rPr lang="pt-PT" sz="3600" dirty="0" err="1">
                <a:latin typeface="Cambria" panose="02040503050406030204" pitchFamily="18" charset="0"/>
                <a:ea typeface="Cambria" panose="02040503050406030204" pitchFamily="18" charset="0"/>
                <a:cs typeface="Arial" panose="020B0604020202020204" pitchFamily="34" charset="0"/>
              </a:rPr>
              <a:t>Vehicle</a:t>
            </a:r>
            <a:r>
              <a:rPr lang="pt-PT" sz="3600" dirty="0">
                <a:latin typeface="Cambria" panose="02040503050406030204" pitchFamily="18" charset="0"/>
                <a:ea typeface="Cambria" panose="02040503050406030204" pitchFamily="18" charset="0"/>
                <a:cs typeface="Arial" panose="020B0604020202020204" pitchFamily="34" charset="0"/>
              </a:rPr>
              <a:t> Access </a:t>
            </a:r>
            <a:r>
              <a:rPr lang="pt-PT" sz="3600" dirty="0" err="1">
                <a:latin typeface="Cambria" panose="02040503050406030204" pitchFamily="18" charset="0"/>
                <a:ea typeface="Cambria" panose="02040503050406030204" pitchFamily="18" charset="0"/>
                <a:cs typeface="Arial" panose="020B0604020202020204" pitchFamily="34" charset="0"/>
              </a:rPr>
              <a:t>Regulations</a:t>
            </a:r>
            <a:endParaRPr lang="pt-PT" dirty="0">
              <a:latin typeface="Cambria" panose="02040503050406030204" pitchFamily="18" charset="0"/>
              <a:ea typeface="Cambria" panose="02040503050406030204" pitchFamily="18" charset="0"/>
              <a:cs typeface="Arial" panose="020B0604020202020204" pitchFamily="34" charset="0"/>
            </a:endParaRPr>
          </a:p>
        </p:txBody>
      </p:sp>
      <p:sp>
        <p:nvSpPr>
          <p:cNvPr id="13" name="Marcador de Posição de Conteúdo 2">
            <a:extLst>
              <a:ext uri="{FF2B5EF4-FFF2-40B4-BE49-F238E27FC236}">
                <a16:creationId xmlns:a16="http://schemas.microsoft.com/office/drawing/2014/main" id="{A667ADCD-D3D7-4E31-80A2-2E83A75022A6}"/>
              </a:ext>
            </a:extLst>
          </p:cNvPr>
          <p:cNvSpPr>
            <a:spLocks noGrp="1"/>
          </p:cNvSpPr>
          <p:nvPr>
            <p:ph idx="1"/>
          </p:nvPr>
        </p:nvSpPr>
        <p:spPr>
          <a:xfrm>
            <a:off x="1143190" y="1825625"/>
            <a:ext cx="7965091" cy="4351338"/>
          </a:xfrm>
        </p:spPr>
        <p:txBody>
          <a:bodyPr>
            <a:noAutofit/>
          </a:bodyPr>
          <a:lstStyle/>
          <a:p>
            <a:pPr marL="0" indent="0" algn="just">
              <a:buNone/>
            </a:pPr>
            <a:r>
              <a:rPr lang="en-GB" sz="2000" dirty="0">
                <a:effectLst/>
                <a:latin typeface="Cambria" panose="02040503050406030204" pitchFamily="18" charset="0"/>
                <a:ea typeface="Cambria" panose="02040503050406030204" pitchFamily="18" charset="0"/>
                <a:cs typeface="Cambria" panose="02040503050406030204" pitchFamily="18" charset="0"/>
              </a:rPr>
              <a:t>With the intention to push for a much more effective use of UVAR and adequately inform road users about such schemes, when moving across the EU, the EC has commissioned the development of a set of tools – </a:t>
            </a:r>
            <a:r>
              <a:rPr lang="en-GB" sz="2000" b="1" dirty="0">
                <a:effectLst/>
                <a:latin typeface="Cambria" panose="02040503050406030204" pitchFamily="18" charset="0"/>
                <a:ea typeface="Cambria" panose="02040503050406030204" pitchFamily="18" charset="0"/>
                <a:cs typeface="Cambria" panose="02040503050406030204" pitchFamily="18" charset="0"/>
              </a:rPr>
              <a:t>the UVAR Box</a:t>
            </a:r>
            <a:r>
              <a:rPr lang="en-GB" sz="2000" dirty="0">
                <a:effectLst/>
                <a:latin typeface="Cambria" panose="02040503050406030204" pitchFamily="18" charset="0"/>
                <a:ea typeface="Cambria" panose="02040503050406030204" pitchFamily="18" charset="0"/>
                <a:cs typeface="Cambria" panose="02040503050406030204" pitchFamily="18" charset="0"/>
              </a:rPr>
              <a:t> – designed to:</a:t>
            </a:r>
          </a:p>
          <a:p>
            <a:pPr algn="just"/>
            <a:r>
              <a:rPr lang="en-GB" sz="2000" dirty="0">
                <a:latin typeface="Cambria" panose="02040503050406030204" pitchFamily="18" charset="0"/>
                <a:ea typeface="Cambria" panose="02040503050406030204" pitchFamily="18" charset="0"/>
              </a:rPr>
              <a:t>enable the provision of accurate, up to date, continuous and interoperable EU-wide real-time traffic information services. </a:t>
            </a:r>
          </a:p>
          <a:p>
            <a:pPr algn="just"/>
            <a:r>
              <a:rPr lang="en-GB" sz="2000" dirty="0">
                <a:latin typeface="Cambria" panose="02040503050406030204" pitchFamily="18" charset="0"/>
                <a:ea typeface="Cambria" panose="02040503050406030204" pitchFamily="18" charset="0"/>
              </a:rPr>
              <a:t>support cities streamlining and simplifying the digital procedures for issuing such schemes, at the level of the National Access Points.</a:t>
            </a:r>
          </a:p>
          <a:p>
            <a:pPr marL="0" indent="0" algn="just">
              <a:buNone/>
            </a:pPr>
            <a:r>
              <a:rPr lang="en-GB" sz="2000" b="1" dirty="0">
                <a:effectLst/>
                <a:latin typeface="Cambria" panose="02040503050406030204" pitchFamily="18" charset="0"/>
                <a:ea typeface="Cambria" panose="02040503050406030204" pitchFamily="18" charset="0"/>
                <a:cs typeface="Cambria" panose="02040503050406030204" pitchFamily="18" charset="0"/>
              </a:rPr>
              <a:t>by means of developing the adequate machine-readable formats in DATEX II</a:t>
            </a:r>
            <a:r>
              <a:rPr lang="en-GB" sz="2000" dirty="0">
                <a:effectLst/>
                <a:latin typeface="Cambria" panose="02040503050406030204" pitchFamily="18" charset="0"/>
                <a:ea typeface="Cambria" panose="02040503050406030204" pitchFamily="18" charset="0"/>
                <a:cs typeface="Cambria" panose="02040503050406030204" pitchFamily="18" charset="0"/>
              </a:rPr>
              <a:t>, that navigation systems, or mobile applications may use.</a:t>
            </a:r>
          </a:p>
          <a:p>
            <a:pPr marL="0" indent="0" algn="just">
              <a:buNone/>
            </a:pPr>
            <a:endParaRPr lang="pt-PT" sz="2000" dirty="0">
              <a:effectLst/>
              <a:latin typeface="Cambria" panose="02040503050406030204" pitchFamily="18" charset="0"/>
              <a:ea typeface="Cambria" panose="02040503050406030204" pitchFamily="18" charset="0"/>
              <a:cs typeface="Cambria" panose="02040503050406030204" pitchFamily="18" charset="0"/>
            </a:endParaRPr>
          </a:p>
        </p:txBody>
      </p:sp>
      <p:grpSp>
        <p:nvGrpSpPr>
          <p:cNvPr id="10" name="Agrupar 9">
            <a:extLst>
              <a:ext uri="{FF2B5EF4-FFF2-40B4-BE49-F238E27FC236}">
                <a16:creationId xmlns:a16="http://schemas.microsoft.com/office/drawing/2014/main" id="{9D5A0FF3-0A61-47E6-B39D-2A3C7569B60A}"/>
              </a:ext>
            </a:extLst>
          </p:cNvPr>
          <p:cNvGrpSpPr/>
          <p:nvPr/>
        </p:nvGrpSpPr>
        <p:grpSpPr>
          <a:xfrm>
            <a:off x="-1" y="6131529"/>
            <a:ext cx="12115017" cy="726471"/>
            <a:chOff x="-1" y="6131529"/>
            <a:chExt cx="12115017" cy="726471"/>
          </a:xfrm>
        </p:grpSpPr>
        <p:pic>
          <p:nvPicPr>
            <p:cNvPr id="11" name="Imagem 10" descr="Uma imagem com captura de ecrã&#10;&#10;Descrição gerada automaticamente">
              <a:extLst>
                <a:ext uri="{FF2B5EF4-FFF2-40B4-BE49-F238E27FC236}">
                  <a16:creationId xmlns:a16="http://schemas.microsoft.com/office/drawing/2014/main" id="{552431C2-C29B-48A3-A4C9-2CA60E025EF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8" name="Imagem 17" descr="Uma imagem com captura de ecrã&#10;&#10;Descrição gerada automaticamente">
              <a:extLst>
                <a:ext uri="{FF2B5EF4-FFF2-40B4-BE49-F238E27FC236}">
                  <a16:creationId xmlns:a16="http://schemas.microsoft.com/office/drawing/2014/main" id="{6D1E2C82-80A5-4295-B5DC-7B0DCDE6727E}"/>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9" name="Imagem 18" descr="Uma imagem com texto&#10;&#10;Descrição gerada automaticamente">
              <a:extLst>
                <a:ext uri="{FF2B5EF4-FFF2-40B4-BE49-F238E27FC236}">
                  <a16:creationId xmlns:a16="http://schemas.microsoft.com/office/drawing/2014/main" id="{4DC44398-5D44-462C-B649-5C5387DD71B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35923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143190" y="687202"/>
            <a:ext cx="8270081" cy="822232"/>
          </a:xfrm>
        </p:spPr>
        <p:txBody>
          <a:bodyPr>
            <a:normAutofit/>
          </a:bodyPr>
          <a:lstStyle/>
          <a:p>
            <a:pPr lvl="1" algn="just"/>
            <a:r>
              <a:rPr lang="en-GB" sz="3600" dirty="0" err="1">
                <a:effectLst/>
                <a:latin typeface="Cambria" panose="02040503050406030204" pitchFamily="18" charset="0"/>
                <a:ea typeface="Cambria" panose="02040503050406030204" pitchFamily="18" charset="0"/>
                <a:cs typeface="Cambria" panose="02040503050406030204" pitchFamily="18" charset="0"/>
              </a:rPr>
              <a:t>UVARBox</a:t>
            </a:r>
            <a:r>
              <a:rPr lang="en-GB" sz="3600" dirty="0">
                <a:effectLst/>
                <a:latin typeface="Cambria" panose="02040503050406030204" pitchFamily="18" charset="0"/>
                <a:ea typeface="Cambria" panose="02040503050406030204" pitchFamily="18" charset="0"/>
                <a:cs typeface="Cambria" panose="02040503050406030204" pitchFamily="18" charset="0"/>
              </a:rPr>
              <a:t> Scope</a:t>
            </a:r>
          </a:p>
        </p:txBody>
      </p:sp>
      <p:sp>
        <p:nvSpPr>
          <p:cNvPr id="21" name="Marcador de Posição de Conteúdo 2">
            <a:extLst>
              <a:ext uri="{FF2B5EF4-FFF2-40B4-BE49-F238E27FC236}">
                <a16:creationId xmlns:a16="http://schemas.microsoft.com/office/drawing/2014/main" id="{4DDF4E5B-4204-433B-A718-94CF9105CC7B}"/>
              </a:ext>
            </a:extLst>
          </p:cNvPr>
          <p:cNvSpPr>
            <a:spLocks noGrp="1"/>
          </p:cNvSpPr>
          <p:nvPr>
            <p:ph idx="1"/>
          </p:nvPr>
        </p:nvSpPr>
        <p:spPr>
          <a:xfrm>
            <a:off x="1143190" y="1509434"/>
            <a:ext cx="7965091" cy="4667529"/>
          </a:xfrm>
        </p:spPr>
        <p:txBody>
          <a:bodyPr>
            <a:noAutofit/>
          </a:bodyPr>
          <a:lstStyle/>
          <a:p>
            <a:pPr marL="0" indent="0" algn="just">
              <a:buNone/>
            </a:pPr>
            <a:r>
              <a:rPr lang="en-GB" sz="2000" b="1" dirty="0">
                <a:latin typeface="Cambria" panose="02040503050406030204" pitchFamily="18" charset="0"/>
                <a:ea typeface="Cambria" panose="02040503050406030204" pitchFamily="18" charset="0"/>
              </a:rPr>
              <a:t>Low Emission Zones </a:t>
            </a:r>
            <a:r>
              <a:rPr lang="en-GB" sz="2000" dirty="0">
                <a:latin typeface="Cambria" panose="02040503050406030204" pitchFamily="18" charset="0"/>
                <a:ea typeface="Cambria" panose="02040503050406030204" pitchFamily="18" charset="0"/>
              </a:rPr>
              <a:t>restrict access by the most polluting vehicles to a specific area within a city at all times. Often LEZs are implemented as a measure to address harmful air pollution from road vehicles, in particular where and when EU air quality standards are breached</a:t>
            </a:r>
            <a:r>
              <a:rPr lang="en-GB" sz="2000" dirty="0">
                <a:effectLst/>
                <a:latin typeface="Cambria" panose="02040503050406030204" pitchFamily="18" charset="0"/>
                <a:ea typeface="Cambria" panose="02040503050406030204" pitchFamily="18" charset="0"/>
                <a:cs typeface="Cambria" panose="02040503050406030204" pitchFamily="18" charset="0"/>
              </a:rPr>
              <a:t>.</a:t>
            </a:r>
          </a:p>
          <a:p>
            <a:pPr marL="0" indent="0" algn="just">
              <a:buNone/>
            </a:pPr>
            <a:r>
              <a:rPr lang="en-GB" sz="2000" b="1" dirty="0">
                <a:latin typeface="Cambria" panose="02040503050406030204" pitchFamily="18" charset="0"/>
                <a:ea typeface="Cambria" panose="02040503050406030204" pitchFamily="18" charset="0"/>
              </a:rPr>
              <a:t>Parking regulations </a:t>
            </a:r>
            <a:r>
              <a:rPr lang="en-GB" sz="2000" dirty="0">
                <a:latin typeface="Cambria" panose="02040503050406030204" pitchFamily="18" charset="0"/>
                <a:ea typeface="Cambria" panose="02040503050406030204" pitchFamily="18" charset="0"/>
              </a:rPr>
              <a:t>include all forms of parking measures intended to control the availability and price of parking spaces, thus creating incentives for accessing specific zones by alternative modes of transport. </a:t>
            </a:r>
          </a:p>
          <a:p>
            <a:pPr marL="0" indent="0" algn="just">
              <a:buNone/>
            </a:pPr>
            <a:r>
              <a:rPr lang="en-GB" sz="2000" b="1" dirty="0">
                <a:effectLst/>
                <a:latin typeface="Cambria" panose="02040503050406030204" pitchFamily="18" charset="0"/>
                <a:ea typeface="Cambria" panose="02040503050406030204" pitchFamily="18" charset="0"/>
                <a:cs typeface="Cambria" panose="02040503050406030204" pitchFamily="18" charset="0"/>
              </a:rPr>
              <a:t>Congestion charging schemes </a:t>
            </a:r>
            <a:r>
              <a:rPr lang="en-GB" sz="2000" dirty="0">
                <a:effectLst/>
                <a:latin typeface="Cambria" panose="02040503050406030204" pitchFamily="18" charset="0"/>
                <a:ea typeface="Cambria" panose="02040503050406030204" pitchFamily="18" charset="0"/>
                <a:cs typeface="Cambria" panose="02040503050406030204" pitchFamily="18" charset="0"/>
              </a:rPr>
              <a:t>monetise access to a certain zone of a city, which gives a price incentive for drivers to switch to other modes of transport or travel times. They levy a toll or charge on certain roads, which (without the charge) are often congested - most often in city centres. </a:t>
            </a:r>
            <a:endParaRPr lang="pt-PT" sz="2000" dirty="0">
              <a:effectLst/>
              <a:latin typeface="Cambria" panose="02040503050406030204" pitchFamily="18" charset="0"/>
              <a:ea typeface="Cambria" panose="02040503050406030204" pitchFamily="18" charset="0"/>
              <a:cs typeface="Cambria" panose="02040503050406030204" pitchFamily="18" charset="0"/>
            </a:endParaRPr>
          </a:p>
        </p:txBody>
      </p:sp>
      <p:grpSp>
        <p:nvGrpSpPr>
          <p:cNvPr id="10" name="Agrupar 9">
            <a:extLst>
              <a:ext uri="{FF2B5EF4-FFF2-40B4-BE49-F238E27FC236}">
                <a16:creationId xmlns:a16="http://schemas.microsoft.com/office/drawing/2014/main" id="{85E43EA0-BA17-45D9-BB59-BF42C0F4870A}"/>
              </a:ext>
            </a:extLst>
          </p:cNvPr>
          <p:cNvGrpSpPr/>
          <p:nvPr/>
        </p:nvGrpSpPr>
        <p:grpSpPr>
          <a:xfrm>
            <a:off x="-1" y="6131529"/>
            <a:ext cx="12115017" cy="726471"/>
            <a:chOff x="-1" y="6131529"/>
            <a:chExt cx="12115017" cy="726471"/>
          </a:xfrm>
        </p:grpSpPr>
        <p:pic>
          <p:nvPicPr>
            <p:cNvPr id="11" name="Imagem 10" descr="Uma imagem com captura de ecrã&#10;&#10;Descrição gerada automaticamente">
              <a:extLst>
                <a:ext uri="{FF2B5EF4-FFF2-40B4-BE49-F238E27FC236}">
                  <a16:creationId xmlns:a16="http://schemas.microsoft.com/office/drawing/2014/main" id="{C99E7235-393B-46CF-8B91-92866F88F5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3" name="Imagem 12" descr="Uma imagem com captura de ecrã&#10;&#10;Descrição gerada automaticamente">
              <a:extLst>
                <a:ext uri="{FF2B5EF4-FFF2-40B4-BE49-F238E27FC236}">
                  <a16:creationId xmlns:a16="http://schemas.microsoft.com/office/drawing/2014/main" id="{65E04DFD-121F-420D-B6E0-F8BA4EB79F2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4" name="Imagem 13" descr="Uma imagem com texto&#10;&#10;Descrição gerada automaticamente">
              <a:extLst>
                <a:ext uri="{FF2B5EF4-FFF2-40B4-BE49-F238E27FC236}">
                  <a16:creationId xmlns:a16="http://schemas.microsoft.com/office/drawing/2014/main" id="{66E399A5-BDBE-492C-9B6F-40066794462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2112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143190" y="687202"/>
            <a:ext cx="8270081" cy="822232"/>
          </a:xfrm>
        </p:spPr>
        <p:txBody>
          <a:bodyPr>
            <a:normAutofit/>
          </a:bodyPr>
          <a:lstStyle/>
          <a:p>
            <a:pPr lvl="1" algn="just"/>
            <a:r>
              <a:rPr lang="en-GB" sz="3600" dirty="0" err="1">
                <a:effectLst/>
                <a:latin typeface="Cambria" panose="02040503050406030204" pitchFamily="18" charset="0"/>
                <a:ea typeface="Cambria" panose="02040503050406030204" pitchFamily="18" charset="0"/>
                <a:cs typeface="Cambria" panose="02040503050406030204" pitchFamily="18" charset="0"/>
              </a:rPr>
              <a:t>UVARBox</a:t>
            </a:r>
            <a:r>
              <a:rPr lang="en-GB" sz="3600" dirty="0">
                <a:effectLst/>
                <a:latin typeface="Cambria" panose="02040503050406030204" pitchFamily="18" charset="0"/>
                <a:ea typeface="Cambria" panose="02040503050406030204" pitchFamily="18" charset="0"/>
                <a:cs typeface="Cambria" panose="02040503050406030204" pitchFamily="18" charset="0"/>
              </a:rPr>
              <a:t> Scope</a:t>
            </a:r>
          </a:p>
        </p:txBody>
      </p:sp>
      <p:sp>
        <p:nvSpPr>
          <p:cNvPr id="21" name="Marcador de Posição de Conteúdo 2">
            <a:extLst>
              <a:ext uri="{FF2B5EF4-FFF2-40B4-BE49-F238E27FC236}">
                <a16:creationId xmlns:a16="http://schemas.microsoft.com/office/drawing/2014/main" id="{4DDF4E5B-4204-433B-A718-94CF9105CC7B}"/>
              </a:ext>
            </a:extLst>
          </p:cNvPr>
          <p:cNvSpPr>
            <a:spLocks noGrp="1"/>
          </p:cNvSpPr>
          <p:nvPr>
            <p:ph idx="1"/>
          </p:nvPr>
        </p:nvSpPr>
        <p:spPr>
          <a:xfrm>
            <a:off x="1143190" y="1509434"/>
            <a:ext cx="7965091" cy="4667529"/>
          </a:xfrm>
        </p:spPr>
        <p:txBody>
          <a:bodyPr>
            <a:noAutofit/>
          </a:bodyPr>
          <a:lstStyle/>
          <a:p>
            <a:pPr marL="0" indent="0" algn="just">
              <a:buNone/>
            </a:pPr>
            <a:r>
              <a:rPr lang="en-GB" sz="2000" b="1" dirty="0">
                <a:latin typeface="Cambria" panose="02040503050406030204" pitchFamily="18" charset="0"/>
                <a:ea typeface="Cambria" panose="02040503050406030204" pitchFamily="18" charset="0"/>
              </a:rPr>
              <a:t>Limited traffic zones </a:t>
            </a:r>
            <a:r>
              <a:rPr lang="en-GB" sz="2000" dirty="0">
                <a:latin typeface="Cambria" panose="02040503050406030204" pitchFamily="18" charset="0"/>
                <a:ea typeface="Cambria" panose="02040503050406030204" pitchFamily="18" charset="0"/>
              </a:rPr>
              <a:t>allow cities to regulate access by methods other than payment or differentiating vehicles by emissions categories, such as Euro standards. It is an area where cars are controlled through special permits, usually in order to protect historic centres, the road infrastructure or to increase road safety.</a:t>
            </a:r>
          </a:p>
          <a:p>
            <a:pPr marL="0" indent="0" algn="just">
              <a:buNone/>
            </a:pPr>
            <a:r>
              <a:rPr lang="en-GB" sz="2000" b="1" dirty="0">
                <a:latin typeface="Cambria" panose="02040503050406030204" pitchFamily="18" charset="0"/>
                <a:ea typeface="Cambria" panose="02040503050406030204" pitchFamily="18" charset="0"/>
              </a:rPr>
              <a:t>Pedestrian zones </a:t>
            </a:r>
            <a:r>
              <a:rPr lang="en-GB" sz="2000" dirty="0">
                <a:latin typeface="Cambria" panose="02040503050406030204" pitchFamily="18" charset="0"/>
                <a:ea typeface="Cambria" panose="02040503050406030204" pitchFamily="18" charset="0"/>
              </a:rPr>
              <a:t>are reserved areas of a city or town for pedestrians (sometimes covering also other active modes of transport, such as cycling), with a ban on most or all automobile traffic, often with exemptions for deliveries and other specific needs. </a:t>
            </a:r>
            <a:endParaRPr lang="pt-PT" sz="2000" dirty="0">
              <a:effectLst/>
              <a:latin typeface="Cambria" panose="02040503050406030204" pitchFamily="18" charset="0"/>
              <a:ea typeface="Cambria" panose="02040503050406030204" pitchFamily="18" charset="0"/>
              <a:cs typeface="Cambria" panose="02040503050406030204" pitchFamily="18" charset="0"/>
            </a:endParaRPr>
          </a:p>
        </p:txBody>
      </p:sp>
      <p:grpSp>
        <p:nvGrpSpPr>
          <p:cNvPr id="10" name="Agrupar 9">
            <a:extLst>
              <a:ext uri="{FF2B5EF4-FFF2-40B4-BE49-F238E27FC236}">
                <a16:creationId xmlns:a16="http://schemas.microsoft.com/office/drawing/2014/main" id="{F5017B0A-209F-4039-9C80-071BEF747C0F}"/>
              </a:ext>
            </a:extLst>
          </p:cNvPr>
          <p:cNvGrpSpPr/>
          <p:nvPr/>
        </p:nvGrpSpPr>
        <p:grpSpPr>
          <a:xfrm>
            <a:off x="-1" y="6131529"/>
            <a:ext cx="12115017" cy="726471"/>
            <a:chOff x="-1" y="6131529"/>
            <a:chExt cx="12115017" cy="726471"/>
          </a:xfrm>
        </p:grpSpPr>
        <p:pic>
          <p:nvPicPr>
            <p:cNvPr id="11" name="Imagem 10" descr="Uma imagem com captura de ecrã&#10;&#10;Descrição gerada automaticamente">
              <a:extLst>
                <a:ext uri="{FF2B5EF4-FFF2-40B4-BE49-F238E27FC236}">
                  <a16:creationId xmlns:a16="http://schemas.microsoft.com/office/drawing/2014/main" id="{9C63F59C-31CA-46D9-B36D-6A0E8253F67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3" name="Imagem 12" descr="Uma imagem com captura de ecrã&#10;&#10;Descrição gerada automaticamente">
              <a:extLst>
                <a:ext uri="{FF2B5EF4-FFF2-40B4-BE49-F238E27FC236}">
                  <a16:creationId xmlns:a16="http://schemas.microsoft.com/office/drawing/2014/main" id="{0F9267DB-E6A7-46AE-961F-B48C6DA71077}"/>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4" name="Imagem 13" descr="Uma imagem com texto&#10;&#10;Descrição gerada automaticamente">
              <a:extLst>
                <a:ext uri="{FF2B5EF4-FFF2-40B4-BE49-F238E27FC236}">
                  <a16:creationId xmlns:a16="http://schemas.microsoft.com/office/drawing/2014/main" id="{1818D904-AD00-44DE-B17A-30FEB1DE9A5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23169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3">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pic>
        <p:nvPicPr>
          <p:cNvPr id="6" name="Imagem 5">
            <a:extLst>
              <a:ext uri="{FF2B5EF4-FFF2-40B4-BE49-F238E27FC236}">
                <a16:creationId xmlns:a16="http://schemas.microsoft.com/office/drawing/2014/main" id="{96CEAE2A-C00C-4B8C-AEAB-4FE53D8F4F21}"/>
              </a:ext>
            </a:extLst>
          </p:cNvPr>
          <p:cNvPicPr>
            <a:picLocks noChangeAspect="1"/>
          </p:cNvPicPr>
          <p:nvPr/>
        </p:nvPicPr>
        <p:blipFill>
          <a:blip r:embed="rId4">
            <a:duotone>
              <a:schemeClr val="accent6">
                <a:shade val="45000"/>
                <a:satMod val="135000"/>
              </a:schemeClr>
              <a:prstClr val="white"/>
            </a:duotone>
          </a:blip>
          <a:stretch>
            <a:fillRect/>
          </a:stretch>
        </p:blipFill>
        <p:spPr>
          <a:xfrm>
            <a:off x="2177260" y="1888061"/>
            <a:ext cx="5715000" cy="2981325"/>
          </a:xfrm>
          <a:prstGeom prst="rect">
            <a:avLst/>
          </a:prstGeom>
        </p:spPr>
      </p:pic>
      <p:pic>
        <p:nvPicPr>
          <p:cNvPr id="10" name="Imagem 9">
            <a:extLst>
              <a:ext uri="{FF2B5EF4-FFF2-40B4-BE49-F238E27FC236}">
                <a16:creationId xmlns:a16="http://schemas.microsoft.com/office/drawing/2014/main" id="{428D1DCE-AADB-40A3-8EA1-3DD203B02370}"/>
              </a:ext>
            </a:extLst>
          </p:cNvPr>
          <p:cNvPicPr>
            <a:picLocks noChangeAspect="1"/>
          </p:cNvPicPr>
          <p:nvPr/>
        </p:nvPicPr>
        <p:blipFill rotWithShape="1">
          <a:blip r:embed="rId5">
            <a:clrChange>
              <a:clrFrom>
                <a:srgbClr val="F7F7F7"/>
              </a:clrFrom>
              <a:clrTo>
                <a:srgbClr val="F7F7F7">
                  <a:alpha val="0"/>
                </a:srgbClr>
              </a:clrTo>
            </a:clrChange>
            <a:duotone>
              <a:schemeClr val="accent6">
                <a:shade val="45000"/>
                <a:satMod val="135000"/>
              </a:schemeClr>
              <a:prstClr val="white"/>
            </a:duotone>
          </a:blip>
          <a:srcRect b="11634"/>
          <a:stretch/>
        </p:blipFill>
        <p:spPr>
          <a:xfrm>
            <a:off x="7301853" y="-47764"/>
            <a:ext cx="2197884" cy="2097561"/>
          </a:xfrm>
          <a:prstGeom prst="rect">
            <a:avLst/>
          </a:prstGeom>
        </p:spPr>
      </p:pic>
      <p:pic>
        <p:nvPicPr>
          <p:cNvPr id="24" name="Imagem 23">
            <a:extLst>
              <a:ext uri="{FF2B5EF4-FFF2-40B4-BE49-F238E27FC236}">
                <a16:creationId xmlns:a16="http://schemas.microsoft.com/office/drawing/2014/main" id="{28A2EEC2-B5F1-464F-88B5-B7A354E5D1EC}"/>
              </a:ext>
            </a:extLst>
          </p:cNvPr>
          <p:cNvPicPr>
            <a:picLocks noChangeAspect="1"/>
          </p:cNvPicPr>
          <p:nvPr/>
        </p:nvPicPr>
        <p:blipFill rotWithShape="1">
          <a:blip r:embed="rId6">
            <a:duotone>
              <a:schemeClr val="accent6">
                <a:shade val="45000"/>
                <a:satMod val="135000"/>
              </a:schemeClr>
              <a:prstClr val="white"/>
            </a:duotone>
          </a:blip>
          <a:srcRect b="12676"/>
          <a:stretch/>
        </p:blipFill>
        <p:spPr>
          <a:xfrm>
            <a:off x="7662430" y="3132850"/>
            <a:ext cx="1559927" cy="1471176"/>
          </a:xfrm>
          <a:prstGeom prst="rect">
            <a:avLst/>
          </a:prstGeom>
        </p:spPr>
      </p:pic>
      <p:pic>
        <p:nvPicPr>
          <p:cNvPr id="20" name="Imagem 19">
            <a:extLst>
              <a:ext uri="{FF2B5EF4-FFF2-40B4-BE49-F238E27FC236}">
                <a16:creationId xmlns:a16="http://schemas.microsoft.com/office/drawing/2014/main" id="{ACD5A88F-BE6A-466D-B0AD-2329971D7321}"/>
              </a:ext>
            </a:extLst>
          </p:cNvPr>
          <p:cNvPicPr>
            <a:picLocks noChangeAspect="1"/>
          </p:cNvPicPr>
          <p:nvPr/>
        </p:nvPicPr>
        <p:blipFill>
          <a:blip r:embed="rId7">
            <a:clrChange>
              <a:clrFrom>
                <a:srgbClr val="000000"/>
              </a:clrFrom>
              <a:clrTo>
                <a:srgbClr val="000000">
                  <a:alpha val="0"/>
                </a:srgbClr>
              </a:clrTo>
            </a:clrChange>
            <a:duotone>
              <a:schemeClr val="accent6">
                <a:shade val="45000"/>
                <a:satMod val="135000"/>
              </a:schemeClr>
              <a:prstClr val="white"/>
            </a:duotone>
          </a:blip>
          <a:stretch>
            <a:fillRect/>
          </a:stretch>
        </p:blipFill>
        <p:spPr>
          <a:xfrm>
            <a:off x="7727023" y="1732896"/>
            <a:ext cx="1430742" cy="1430742"/>
          </a:xfrm>
          <a:prstGeom prst="rect">
            <a:avLst/>
          </a:prstGeom>
        </p:spPr>
      </p:pic>
      <p:pic>
        <p:nvPicPr>
          <p:cNvPr id="9" name="Imagem 8">
            <a:extLst>
              <a:ext uri="{FF2B5EF4-FFF2-40B4-BE49-F238E27FC236}">
                <a16:creationId xmlns:a16="http://schemas.microsoft.com/office/drawing/2014/main" id="{8D1A174C-5AD8-4CDE-BA91-75EBE2E7B404}"/>
              </a:ext>
            </a:extLst>
          </p:cNvPr>
          <p:cNvPicPr>
            <a:picLocks noChangeAspect="1"/>
          </p:cNvPicPr>
          <p:nvPr/>
        </p:nvPicPr>
        <p:blipFill>
          <a:blip r:embed="rId8"/>
          <a:stretch>
            <a:fillRect/>
          </a:stretch>
        </p:blipFill>
        <p:spPr>
          <a:xfrm>
            <a:off x="443273" y="1539512"/>
            <a:ext cx="2414866" cy="2643764"/>
          </a:xfrm>
          <a:prstGeom prst="rect">
            <a:avLst/>
          </a:prstGeom>
        </p:spPr>
      </p:pic>
      <p:pic>
        <p:nvPicPr>
          <p:cNvPr id="1026" name="Picture 2" descr="Símbolo do euro em um espaço reservado | Ícone Gratis">
            <a:extLst>
              <a:ext uri="{FF2B5EF4-FFF2-40B4-BE49-F238E27FC236}">
                <a16:creationId xmlns:a16="http://schemas.microsoft.com/office/drawing/2014/main" id="{0BAE491C-8ED1-42C1-B54A-6CD1878209BA}"/>
              </a:ext>
            </a:extLst>
          </p:cNvPr>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831617" y="4757001"/>
            <a:ext cx="1221552" cy="1221552"/>
          </a:xfrm>
          <a:prstGeom prst="rect">
            <a:avLst/>
          </a:prstGeom>
          <a:noFill/>
          <a:extLst>
            <a:ext uri="{909E8E84-426E-40DD-AFC4-6F175D3DCCD1}">
              <a14:hiddenFill xmlns:a14="http://schemas.microsoft.com/office/drawing/2010/main">
                <a:solidFill>
                  <a:srgbClr val="FFFFFF"/>
                </a:solidFill>
              </a14:hiddenFill>
            </a:ext>
          </a:extLst>
        </p:spPr>
      </p:pic>
      <p:sp>
        <p:nvSpPr>
          <p:cNvPr id="30" name="Abgerundetes Rechteck 23">
            <a:extLst>
              <a:ext uri="{FF2B5EF4-FFF2-40B4-BE49-F238E27FC236}">
                <a16:creationId xmlns:a16="http://schemas.microsoft.com/office/drawing/2014/main" id="{D6D78DBB-6F31-405A-869A-AFD894A94919}"/>
              </a:ext>
            </a:extLst>
          </p:cNvPr>
          <p:cNvSpPr/>
          <p:nvPr/>
        </p:nvSpPr>
        <p:spPr>
          <a:xfrm>
            <a:off x="462808" y="4869386"/>
            <a:ext cx="3509099" cy="936299"/>
          </a:xfrm>
          <a:prstGeom prst="roundRect">
            <a:avLst/>
          </a:prstGeom>
          <a:solidFill>
            <a:schemeClr val="accent3">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b="1" i="1" dirty="0">
                <a:solidFill>
                  <a:schemeClr val="tx1"/>
                </a:solidFill>
              </a:rPr>
              <a:t>Implementing Authority</a:t>
            </a:r>
          </a:p>
          <a:p>
            <a:pPr algn="ctr"/>
            <a:r>
              <a:rPr lang="en-AU" sz="2400" b="1" dirty="0">
                <a:solidFill>
                  <a:schemeClr val="tx1"/>
                </a:solidFill>
              </a:rPr>
              <a:t>Publication</a:t>
            </a:r>
          </a:p>
        </p:txBody>
      </p:sp>
      <p:sp>
        <p:nvSpPr>
          <p:cNvPr id="31" name="Abgerundetes Rechteck 27">
            <a:extLst>
              <a:ext uri="{FF2B5EF4-FFF2-40B4-BE49-F238E27FC236}">
                <a16:creationId xmlns:a16="http://schemas.microsoft.com/office/drawing/2014/main" id="{D10E691D-3437-4553-98F7-63BCC5266D4B}"/>
              </a:ext>
            </a:extLst>
          </p:cNvPr>
          <p:cNvSpPr/>
          <p:nvPr/>
        </p:nvSpPr>
        <p:spPr>
          <a:xfrm>
            <a:off x="4471084" y="5018507"/>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Paper</a:t>
            </a:r>
          </a:p>
        </p:txBody>
      </p:sp>
      <p:cxnSp>
        <p:nvCxnSpPr>
          <p:cNvPr id="5" name="Conexão reta unidirecional 4">
            <a:extLst>
              <a:ext uri="{FF2B5EF4-FFF2-40B4-BE49-F238E27FC236}">
                <a16:creationId xmlns:a16="http://schemas.microsoft.com/office/drawing/2014/main" id="{19B1B8AE-771B-4EE6-9518-84171221F624}"/>
              </a:ext>
            </a:extLst>
          </p:cNvPr>
          <p:cNvCxnSpPr>
            <a:cxnSpLocks/>
          </p:cNvCxnSpPr>
          <p:nvPr/>
        </p:nvCxnSpPr>
        <p:spPr>
          <a:xfrm>
            <a:off x="1604307" y="4183276"/>
            <a:ext cx="0" cy="686110"/>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a:extLst>
              <a:ext uri="{FF2B5EF4-FFF2-40B4-BE49-F238E27FC236}">
                <a16:creationId xmlns:a16="http://schemas.microsoft.com/office/drawing/2014/main" id="{A91F7277-9383-42A6-9835-6982D0362741}"/>
              </a:ext>
            </a:extLst>
          </p:cNvPr>
          <p:cNvCxnSpPr>
            <a:cxnSpLocks/>
          </p:cNvCxnSpPr>
          <p:nvPr/>
        </p:nvCxnSpPr>
        <p:spPr>
          <a:xfrm>
            <a:off x="3971907" y="5334167"/>
            <a:ext cx="499178" cy="0"/>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exão reta unidirecional 24">
            <a:extLst>
              <a:ext uri="{FF2B5EF4-FFF2-40B4-BE49-F238E27FC236}">
                <a16:creationId xmlns:a16="http://schemas.microsoft.com/office/drawing/2014/main" id="{DCD73B27-2314-49F4-91B9-4F4EA7DB4077}"/>
              </a:ext>
            </a:extLst>
          </p:cNvPr>
          <p:cNvCxnSpPr>
            <a:cxnSpLocks/>
            <a:stCxn id="31" idx="3"/>
          </p:cNvCxnSpPr>
          <p:nvPr/>
        </p:nvCxnSpPr>
        <p:spPr>
          <a:xfrm flipV="1">
            <a:off x="6953819" y="5334168"/>
            <a:ext cx="651580" cy="3368"/>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8">
            <a:extLst>
              <a:ext uri="{FF2B5EF4-FFF2-40B4-BE49-F238E27FC236}">
                <a16:creationId xmlns:a16="http://schemas.microsoft.com/office/drawing/2014/main" id="{92463584-CABD-4259-89B8-55FE74729999}"/>
              </a:ext>
            </a:extLst>
          </p:cNvPr>
          <p:cNvSpPr/>
          <p:nvPr/>
        </p:nvSpPr>
        <p:spPr>
          <a:xfrm>
            <a:off x="7578022" y="108288"/>
            <a:ext cx="1748783" cy="6050403"/>
          </a:xfrm>
          <a:prstGeom prst="roundRect">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ítulo 1">
            <a:extLst>
              <a:ext uri="{FF2B5EF4-FFF2-40B4-BE49-F238E27FC236}">
                <a16:creationId xmlns:a16="http://schemas.microsoft.com/office/drawing/2014/main" id="{C02111FF-2362-457C-8C2B-463F4B687B30}"/>
              </a:ext>
            </a:extLst>
          </p:cNvPr>
          <p:cNvSpPr>
            <a:spLocks noGrp="1"/>
          </p:cNvSpPr>
          <p:nvPr>
            <p:ph type="title"/>
          </p:nvPr>
        </p:nvSpPr>
        <p:spPr>
          <a:xfrm>
            <a:off x="1143190" y="276086"/>
            <a:ext cx="8270081" cy="822232"/>
          </a:xfrm>
        </p:spPr>
        <p:txBody>
          <a:bodyPr>
            <a:normAutofit/>
          </a:bodyPr>
          <a:lstStyle/>
          <a:p>
            <a:pPr>
              <a:lnSpc>
                <a:spcPct val="100000"/>
              </a:lnSpc>
            </a:pPr>
            <a:r>
              <a:rPr lang="pt-PT" sz="3600" dirty="0">
                <a:latin typeface="Cambria" panose="02040503050406030204" pitchFamily="18" charset="0"/>
                <a:ea typeface="Cambria" panose="02040503050406030204" pitchFamily="18" charset="0"/>
                <a:cs typeface="Arial" panose="020B0604020202020204" pitchFamily="34" charset="0"/>
              </a:rPr>
              <a:t>UVAR </a:t>
            </a:r>
            <a:r>
              <a:rPr lang="pt-PT" sz="3600" dirty="0" err="1">
                <a:latin typeface="Cambria" panose="02040503050406030204" pitchFamily="18" charset="0"/>
                <a:ea typeface="Cambria" panose="02040503050406030204" pitchFamily="18" charset="0"/>
                <a:cs typeface="Arial" panose="020B0604020202020204" pitchFamily="34" charset="0"/>
              </a:rPr>
              <a:t>today</a:t>
            </a:r>
            <a:endParaRPr lang="pt-PT" dirty="0">
              <a:latin typeface="Cambria" panose="02040503050406030204" pitchFamily="18" charset="0"/>
              <a:ea typeface="Cambria" panose="02040503050406030204" pitchFamily="18" charset="0"/>
              <a:cs typeface="Arial" panose="020B0604020202020204" pitchFamily="34" charset="0"/>
            </a:endParaRPr>
          </a:p>
        </p:txBody>
      </p:sp>
      <p:grpSp>
        <p:nvGrpSpPr>
          <p:cNvPr id="21" name="Agrupar 20">
            <a:extLst>
              <a:ext uri="{FF2B5EF4-FFF2-40B4-BE49-F238E27FC236}">
                <a16:creationId xmlns:a16="http://schemas.microsoft.com/office/drawing/2014/main" id="{BEEF18B7-E294-4874-A8FC-515F7A256698}"/>
              </a:ext>
            </a:extLst>
          </p:cNvPr>
          <p:cNvGrpSpPr/>
          <p:nvPr/>
        </p:nvGrpSpPr>
        <p:grpSpPr>
          <a:xfrm>
            <a:off x="-1" y="6131529"/>
            <a:ext cx="12115017" cy="726471"/>
            <a:chOff x="-1" y="6131529"/>
            <a:chExt cx="12115017" cy="726471"/>
          </a:xfrm>
        </p:grpSpPr>
        <p:pic>
          <p:nvPicPr>
            <p:cNvPr id="26" name="Imagem 25" descr="Uma imagem com captura de ecrã&#10;&#10;Descrição gerada automaticamente">
              <a:extLst>
                <a:ext uri="{FF2B5EF4-FFF2-40B4-BE49-F238E27FC236}">
                  <a16:creationId xmlns:a16="http://schemas.microsoft.com/office/drawing/2014/main" id="{C0B8E008-1663-4D0E-AC5B-25FB06ED57C4}"/>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27" name="Imagem 26" descr="Uma imagem com captura de ecrã&#10;&#10;Descrição gerada automaticamente">
              <a:extLst>
                <a:ext uri="{FF2B5EF4-FFF2-40B4-BE49-F238E27FC236}">
                  <a16:creationId xmlns:a16="http://schemas.microsoft.com/office/drawing/2014/main" id="{6CDF4B3F-C1A7-4C1D-8FFC-7A6A5DC0F34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28" name="Imagem 27" descr="Uma imagem com texto&#10;&#10;Descrição gerada automaticamente">
              <a:extLst>
                <a:ext uri="{FF2B5EF4-FFF2-40B4-BE49-F238E27FC236}">
                  <a16:creationId xmlns:a16="http://schemas.microsoft.com/office/drawing/2014/main" id="{FC26A742-19CC-4B64-97FD-32CC1B2817C9}"/>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39343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Agrupar 24">
            <a:extLst>
              <a:ext uri="{FF2B5EF4-FFF2-40B4-BE49-F238E27FC236}">
                <a16:creationId xmlns:a16="http://schemas.microsoft.com/office/drawing/2014/main" id="{A0F2A933-2586-4352-9128-7F109C2784B1}"/>
              </a:ext>
            </a:extLst>
          </p:cNvPr>
          <p:cNvGrpSpPr/>
          <p:nvPr/>
        </p:nvGrpSpPr>
        <p:grpSpPr>
          <a:xfrm>
            <a:off x="-1" y="6131529"/>
            <a:ext cx="12115017" cy="726471"/>
            <a:chOff x="-1" y="6131529"/>
            <a:chExt cx="12115017" cy="726471"/>
          </a:xfrm>
        </p:grpSpPr>
        <p:pic>
          <p:nvPicPr>
            <p:cNvPr id="27" name="Imagem 26" descr="Uma imagem com captura de ecrã&#10;&#10;Descrição gerada automaticamente">
              <a:extLst>
                <a:ext uri="{FF2B5EF4-FFF2-40B4-BE49-F238E27FC236}">
                  <a16:creationId xmlns:a16="http://schemas.microsoft.com/office/drawing/2014/main" id="{D4A3DD7B-3EFA-44EA-8C55-CD73CF00314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28" name="Imagem 27" descr="Uma imagem com captura de ecrã&#10;&#10;Descrição gerada automaticamente">
              <a:extLst>
                <a:ext uri="{FF2B5EF4-FFF2-40B4-BE49-F238E27FC236}">
                  <a16:creationId xmlns:a16="http://schemas.microsoft.com/office/drawing/2014/main" id="{1905EED9-E421-4F17-B561-91645462842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31" name="Imagem 30" descr="Uma imagem com texto&#10;&#10;Descrição gerada automaticamente">
              <a:extLst>
                <a:ext uri="{FF2B5EF4-FFF2-40B4-BE49-F238E27FC236}">
                  <a16:creationId xmlns:a16="http://schemas.microsoft.com/office/drawing/2014/main" id="{762791D4-3345-4A27-B9E3-7D1EA657905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pic>
        <p:nvPicPr>
          <p:cNvPr id="6" name="Imagem 5">
            <a:extLst>
              <a:ext uri="{FF2B5EF4-FFF2-40B4-BE49-F238E27FC236}">
                <a16:creationId xmlns:a16="http://schemas.microsoft.com/office/drawing/2014/main" id="{96CEAE2A-C00C-4B8C-AEAB-4FE53D8F4F21}"/>
              </a:ext>
            </a:extLst>
          </p:cNvPr>
          <p:cNvPicPr>
            <a:picLocks noChangeAspect="1"/>
          </p:cNvPicPr>
          <p:nvPr/>
        </p:nvPicPr>
        <p:blipFill>
          <a:blip r:embed="rId5">
            <a:duotone>
              <a:schemeClr val="bg2">
                <a:shade val="45000"/>
                <a:satMod val="135000"/>
              </a:schemeClr>
              <a:prstClr val="white"/>
            </a:duotone>
          </a:blip>
          <a:stretch>
            <a:fillRect/>
          </a:stretch>
        </p:blipFill>
        <p:spPr>
          <a:xfrm>
            <a:off x="2177260" y="1888061"/>
            <a:ext cx="5715000" cy="2981325"/>
          </a:xfrm>
          <a:prstGeom prst="rect">
            <a:avLst/>
          </a:prstGeom>
        </p:spPr>
      </p:pic>
      <p:sp>
        <p:nvSpPr>
          <p:cNvPr id="40" name="Retângulo: Cantos Arredondados 39">
            <a:extLst>
              <a:ext uri="{FF2B5EF4-FFF2-40B4-BE49-F238E27FC236}">
                <a16:creationId xmlns:a16="http://schemas.microsoft.com/office/drawing/2014/main" id="{34CADF3C-B356-4DC0-9AF2-C7BF17211943}"/>
              </a:ext>
            </a:extLst>
          </p:cNvPr>
          <p:cNvSpPr/>
          <p:nvPr/>
        </p:nvSpPr>
        <p:spPr>
          <a:xfrm>
            <a:off x="3173419" y="1374405"/>
            <a:ext cx="4730082" cy="3736296"/>
          </a:xfrm>
          <a:prstGeom prst="roundRect">
            <a:avLst/>
          </a:prstGeom>
          <a:noFill/>
          <a:ln w="381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28">
            <a:extLst>
              <a:ext uri="{FF2B5EF4-FFF2-40B4-BE49-F238E27FC236}">
                <a16:creationId xmlns:a16="http://schemas.microsoft.com/office/drawing/2014/main" id="{3C85C264-81E5-4FA5-9849-834C08A445E7}"/>
              </a:ext>
            </a:extLst>
          </p:cNvPr>
          <p:cNvSpPr/>
          <p:nvPr/>
        </p:nvSpPr>
        <p:spPr>
          <a:xfrm>
            <a:off x="7616260" y="3846727"/>
            <a:ext cx="1845111" cy="18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4" name="Imagem 23">
            <a:extLst>
              <a:ext uri="{FF2B5EF4-FFF2-40B4-BE49-F238E27FC236}">
                <a16:creationId xmlns:a16="http://schemas.microsoft.com/office/drawing/2014/main" id="{28A2EEC2-B5F1-464F-88B5-B7A354E5D1EC}"/>
              </a:ext>
            </a:extLst>
          </p:cNvPr>
          <p:cNvPicPr>
            <a:picLocks noChangeAspect="1"/>
          </p:cNvPicPr>
          <p:nvPr/>
        </p:nvPicPr>
        <p:blipFill rotWithShape="1">
          <a:blip r:embed="rId6">
            <a:clrChange>
              <a:clrFrom>
                <a:srgbClr val="FFFFFF"/>
              </a:clrFrom>
              <a:clrTo>
                <a:srgbClr val="FFFFFF">
                  <a:alpha val="0"/>
                </a:srgbClr>
              </a:clrTo>
            </a:clrChange>
            <a:duotone>
              <a:schemeClr val="accent6">
                <a:shade val="45000"/>
                <a:satMod val="135000"/>
              </a:schemeClr>
              <a:prstClr val="white"/>
            </a:duotone>
          </a:blip>
          <a:srcRect b="12676"/>
          <a:stretch/>
        </p:blipFill>
        <p:spPr>
          <a:xfrm>
            <a:off x="3075711" y="1278003"/>
            <a:ext cx="1559927" cy="1471176"/>
          </a:xfrm>
          <a:prstGeom prst="rect">
            <a:avLst/>
          </a:prstGeom>
        </p:spPr>
      </p:pic>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3">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pic>
        <p:nvPicPr>
          <p:cNvPr id="10" name="Imagem 9">
            <a:extLst>
              <a:ext uri="{FF2B5EF4-FFF2-40B4-BE49-F238E27FC236}">
                <a16:creationId xmlns:a16="http://schemas.microsoft.com/office/drawing/2014/main" id="{428D1DCE-AADB-40A3-8EA1-3DD203B02370}"/>
              </a:ext>
            </a:extLst>
          </p:cNvPr>
          <p:cNvPicPr>
            <a:picLocks noChangeAspect="1"/>
          </p:cNvPicPr>
          <p:nvPr/>
        </p:nvPicPr>
        <p:blipFill rotWithShape="1">
          <a:blip r:embed="rId7">
            <a:clrChange>
              <a:clrFrom>
                <a:srgbClr val="F7F7F7"/>
              </a:clrFrom>
              <a:clrTo>
                <a:srgbClr val="F7F7F7">
                  <a:alpha val="0"/>
                </a:srgbClr>
              </a:clrTo>
            </a:clrChange>
            <a:duotone>
              <a:schemeClr val="accent6">
                <a:shade val="45000"/>
                <a:satMod val="135000"/>
              </a:schemeClr>
              <a:prstClr val="white"/>
            </a:duotone>
          </a:blip>
          <a:srcRect b="11634"/>
          <a:stretch/>
        </p:blipFill>
        <p:spPr>
          <a:xfrm>
            <a:off x="3190685" y="2577344"/>
            <a:ext cx="2197884" cy="2097561"/>
          </a:xfrm>
          <a:prstGeom prst="rect">
            <a:avLst/>
          </a:prstGeom>
        </p:spPr>
      </p:pic>
      <p:pic>
        <p:nvPicPr>
          <p:cNvPr id="20" name="Imagem 19">
            <a:extLst>
              <a:ext uri="{FF2B5EF4-FFF2-40B4-BE49-F238E27FC236}">
                <a16:creationId xmlns:a16="http://schemas.microsoft.com/office/drawing/2014/main" id="{ACD5A88F-BE6A-466D-B0AD-2329971D7321}"/>
              </a:ext>
            </a:extLst>
          </p:cNvPr>
          <p:cNvPicPr>
            <a:picLocks noChangeAspect="1"/>
          </p:cNvPicPr>
          <p:nvPr/>
        </p:nvPicPr>
        <p:blipFill>
          <a:blip r:embed="rId8">
            <a:clrChange>
              <a:clrFrom>
                <a:srgbClr val="000000"/>
              </a:clrFrom>
              <a:clrTo>
                <a:srgbClr val="000000">
                  <a:alpha val="0"/>
                </a:srgbClr>
              </a:clrTo>
            </a:clrChange>
            <a:duotone>
              <a:schemeClr val="accent6">
                <a:shade val="45000"/>
                <a:satMod val="135000"/>
              </a:schemeClr>
              <a:prstClr val="white"/>
            </a:duotone>
          </a:blip>
          <a:stretch>
            <a:fillRect/>
          </a:stretch>
        </p:blipFill>
        <p:spPr>
          <a:xfrm>
            <a:off x="5943798" y="1436477"/>
            <a:ext cx="1430742" cy="1430742"/>
          </a:xfrm>
          <a:prstGeom prst="rect">
            <a:avLst/>
          </a:prstGeom>
        </p:spPr>
      </p:pic>
      <p:pic>
        <p:nvPicPr>
          <p:cNvPr id="9" name="Imagem 8">
            <a:extLst>
              <a:ext uri="{FF2B5EF4-FFF2-40B4-BE49-F238E27FC236}">
                <a16:creationId xmlns:a16="http://schemas.microsoft.com/office/drawing/2014/main" id="{8D1A174C-5AD8-4CDE-BA91-75EBE2E7B404}"/>
              </a:ext>
            </a:extLst>
          </p:cNvPr>
          <p:cNvPicPr>
            <a:picLocks noChangeAspect="1"/>
          </p:cNvPicPr>
          <p:nvPr/>
        </p:nvPicPr>
        <p:blipFill>
          <a:blip r:embed="rId9"/>
          <a:stretch>
            <a:fillRect/>
          </a:stretch>
        </p:blipFill>
        <p:spPr>
          <a:xfrm>
            <a:off x="443273" y="1539512"/>
            <a:ext cx="2414866" cy="2643764"/>
          </a:xfrm>
          <a:prstGeom prst="rect">
            <a:avLst/>
          </a:prstGeom>
        </p:spPr>
      </p:pic>
      <p:pic>
        <p:nvPicPr>
          <p:cNvPr id="1026" name="Picture 2" descr="Símbolo do euro em um espaço reservado | Ícone Gratis">
            <a:extLst>
              <a:ext uri="{FF2B5EF4-FFF2-40B4-BE49-F238E27FC236}">
                <a16:creationId xmlns:a16="http://schemas.microsoft.com/office/drawing/2014/main" id="{0BAE491C-8ED1-42C1-B54A-6CD1878209BA}"/>
              </a:ext>
            </a:extLst>
          </p:cNvPr>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337850" y="3162276"/>
            <a:ext cx="1221552" cy="1221552"/>
          </a:xfrm>
          <a:prstGeom prst="rect">
            <a:avLst/>
          </a:prstGeom>
          <a:noFill/>
          <a:extLst>
            <a:ext uri="{909E8E84-426E-40DD-AFC4-6F175D3DCCD1}">
              <a14:hiddenFill xmlns:a14="http://schemas.microsoft.com/office/drawing/2010/main">
                <a:solidFill>
                  <a:srgbClr val="FFFFFF"/>
                </a:solidFill>
              </a14:hiddenFill>
            </a:ext>
          </a:extLst>
        </p:spPr>
      </p:pic>
      <p:sp>
        <p:nvSpPr>
          <p:cNvPr id="30" name="Abgerundetes Rechteck 23">
            <a:extLst>
              <a:ext uri="{FF2B5EF4-FFF2-40B4-BE49-F238E27FC236}">
                <a16:creationId xmlns:a16="http://schemas.microsoft.com/office/drawing/2014/main" id="{D6D78DBB-6F31-405A-869A-AFD894A94919}"/>
              </a:ext>
            </a:extLst>
          </p:cNvPr>
          <p:cNvSpPr/>
          <p:nvPr/>
        </p:nvSpPr>
        <p:spPr>
          <a:xfrm>
            <a:off x="462808" y="4869386"/>
            <a:ext cx="3509099" cy="936299"/>
          </a:xfrm>
          <a:prstGeom prst="roundRect">
            <a:avLst/>
          </a:prstGeom>
          <a:solidFill>
            <a:schemeClr val="accent3">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b="1" i="1" dirty="0">
                <a:solidFill>
                  <a:schemeClr val="tx1"/>
                </a:solidFill>
              </a:rPr>
              <a:t>Implementing Authority</a:t>
            </a:r>
          </a:p>
          <a:p>
            <a:pPr algn="ctr"/>
            <a:r>
              <a:rPr lang="en-AU" sz="2400" b="1" dirty="0">
                <a:solidFill>
                  <a:schemeClr val="tx1"/>
                </a:solidFill>
              </a:rPr>
              <a:t>Publication</a:t>
            </a:r>
          </a:p>
        </p:txBody>
      </p:sp>
      <p:sp>
        <p:nvSpPr>
          <p:cNvPr id="33" name="Abgerundetes Rechteck 23">
            <a:extLst>
              <a:ext uri="{FF2B5EF4-FFF2-40B4-BE49-F238E27FC236}">
                <a16:creationId xmlns:a16="http://schemas.microsoft.com/office/drawing/2014/main" id="{2F241910-6625-472D-B966-0C3D528DB13E}"/>
              </a:ext>
            </a:extLst>
          </p:cNvPr>
          <p:cNvSpPr/>
          <p:nvPr/>
        </p:nvSpPr>
        <p:spPr>
          <a:xfrm>
            <a:off x="462808" y="4869386"/>
            <a:ext cx="3509099" cy="936299"/>
          </a:xfrm>
          <a:prstGeom prst="roundRect">
            <a:avLst/>
          </a:prstGeom>
          <a:solidFill>
            <a:schemeClr val="accent3">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400" b="1" i="1" dirty="0">
                <a:solidFill>
                  <a:schemeClr val="tx1"/>
                </a:solidFill>
              </a:rPr>
              <a:t>Implementing Authority</a:t>
            </a:r>
          </a:p>
          <a:p>
            <a:pPr algn="ctr"/>
            <a:r>
              <a:rPr lang="en-AU" sz="2400" b="1" dirty="0">
                <a:solidFill>
                  <a:schemeClr val="tx1"/>
                </a:solidFill>
              </a:rPr>
              <a:t>Publication</a:t>
            </a:r>
          </a:p>
        </p:txBody>
      </p:sp>
      <p:sp>
        <p:nvSpPr>
          <p:cNvPr id="34" name="Abgerundetes Rechteck 27">
            <a:extLst>
              <a:ext uri="{FF2B5EF4-FFF2-40B4-BE49-F238E27FC236}">
                <a16:creationId xmlns:a16="http://schemas.microsoft.com/office/drawing/2014/main" id="{54C6EA99-4F08-4D8E-8CA4-9B6A0BA4C850}"/>
              </a:ext>
            </a:extLst>
          </p:cNvPr>
          <p:cNvSpPr/>
          <p:nvPr/>
        </p:nvSpPr>
        <p:spPr>
          <a:xfrm>
            <a:off x="4471084" y="5018507"/>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Digital m2m readable format DATEX II</a:t>
            </a:r>
          </a:p>
        </p:txBody>
      </p:sp>
      <p:cxnSp>
        <p:nvCxnSpPr>
          <p:cNvPr id="35" name="Conexão reta unidirecional 34">
            <a:extLst>
              <a:ext uri="{FF2B5EF4-FFF2-40B4-BE49-F238E27FC236}">
                <a16:creationId xmlns:a16="http://schemas.microsoft.com/office/drawing/2014/main" id="{6E255A5A-9146-4E36-84A7-C6E760DC8800}"/>
              </a:ext>
            </a:extLst>
          </p:cNvPr>
          <p:cNvCxnSpPr>
            <a:cxnSpLocks/>
          </p:cNvCxnSpPr>
          <p:nvPr/>
        </p:nvCxnSpPr>
        <p:spPr>
          <a:xfrm>
            <a:off x="1604307" y="4183276"/>
            <a:ext cx="0" cy="686110"/>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exão reta unidirecional 36">
            <a:extLst>
              <a:ext uri="{FF2B5EF4-FFF2-40B4-BE49-F238E27FC236}">
                <a16:creationId xmlns:a16="http://schemas.microsoft.com/office/drawing/2014/main" id="{35AC0216-915C-4E83-AC23-4536B3746FF7}"/>
              </a:ext>
            </a:extLst>
          </p:cNvPr>
          <p:cNvCxnSpPr>
            <a:cxnSpLocks/>
          </p:cNvCxnSpPr>
          <p:nvPr/>
        </p:nvCxnSpPr>
        <p:spPr>
          <a:xfrm flipH="1" flipV="1">
            <a:off x="6948626" y="5348799"/>
            <a:ext cx="662441" cy="6815"/>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28" name="Picture 2" descr="A picture containing graphical user interface&#10;&#10;Description automatically generated">
            <a:extLst>
              <a:ext uri="{FF2B5EF4-FFF2-40B4-BE49-F238E27FC236}">
                <a16:creationId xmlns:a16="http://schemas.microsoft.com/office/drawing/2014/main" id="{D7051B53-FFA9-45CA-BB02-EA3ECF8D23A9}"/>
              </a:ext>
            </a:extLst>
          </p:cNvPr>
          <p:cNvPicPr>
            <a:picLocks noChangeAspect="1" noChangeArrowheads="1"/>
          </p:cNvPicPr>
          <p:nvPr/>
        </p:nvPicPr>
        <p:blipFill>
          <a:blip r:embed="rId1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6260" y="3846727"/>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Abgerundetes Rechteck 27">
            <a:extLst>
              <a:ext uri="{FF2B5EF4-FFF2-40B4-BE49-F238E27FC236}">
                <a16:creationId xmlns:a16="http://schemas.microsoft.com/office/drawing/2014/main" id="{9BC85F9F-F0E4-4761-A37F-808CF2579AA0}"/>
              </a:ext>
            </a:extLst>
          </p:cNvPr>
          <p:cNvSpPr/>
          <p:nvPr/>
        </p:nvSpPr>
        <p:spPr>
          <a:xfrm>
            <a:off x="4471084" y="5720962"/>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 Pre-formatted Word.doc</a:t>
            </a:r>
          </a:p>
        </p:txBody>
      </p:sp>
      <p:sp>
        <p:nvSpPr>
          <p:cNvPr id="26" name="Título 1">
            <a:extLst>
              <a:ext uri="{FF2B5EF4-FFF2-40B4-BE49-F238E27FC236}">
                <a16:creationId xmlns:a16="http://schemas.microsoft.com/office/drawing/2014/main" id="{77F13AB0-02C7-49EE-B984-B3EF6D6B607F}"/>
              </a:ext>
            </a:extLst>
          </p:cNvPr>
          <p:cNvSpPr>
            <a:spLocks noGrp="1"/>
          </p:cNvSpPr>
          <p:nvPr>
            <p:ph type="title"/>
          </p:nvPr>
        </p:nvSpPr>
        <p:spPr>
          <a:xfrm>
            <a:off x="1143190" y="276086"/>
            <a:ext cx="8270081" cy="822232"/>
          </a:xfrm>
        </p:spPr>
        <p:txBody>
          <a:bodyPr>
            <a:normAutofit/>
          </a:bodyPr>
          <a:lstStyle/>
          <a:p>
            <a:pPr>
              <a:lnSpc>
                <a:spcPct val="100000"/>
              </a:lnSpc>
            </a:pPr>
            <a:r>
              <a:rPr lang="pt-PT" sz="3600" dirty="0">
                <a:latin typeface="Cambria" panose="02040503050406030204" pitchFamily="18" charset="0"/>
                <a:ea typeface="Cambria" panose="02040503050406030204" pitchFamily="18" charset="0"/>
                <a:cs typeface="Arial" panose="020B0604020202020204" pitchFamily="34" charset="0"/>
              </a:rPr>
              <a:t>UVAR Box </a:t>
            </a:r>
            <a:r>
              <a:rPr lang="pt-PT" sz="3600" dirty="0" err="1">
                <a:latin typeface="Cambria" panose="02040503050406030204" pitchFamily="18" charset="0"/>
                <a:ea typeface="Cambria" panose="02040503050406030204" pitchFamily="18" charset="0"/>
                <a:cs typeface="Arial" panose="020B0604020202020204" pitchFamily="34" charset="0"/>
              </a:rPr>
              <a:t>concept</a:t>
            </a:r>
            <a:r>
              <a:rPr lang="pt-PT" sz="3600" dirty="0">
                <a:latin typeface="Cambria" panose="02040503050406030204" pitchFamily="18" charset="0"/>
                <a:ea typeface="Cambria" panose="02040503050406030204" pitchFamily="18" charset="0"/>
                <a:cs typeface="Arial" panose="020B0604020202020204" pitchFamily="34" charset="0"/>
              </a:rPr>
              <a:t> design</a:t>
            </a:r>
            <a:endParaRPr lang="pt-PT"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8495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1">
            <a:extLst>
              <a:ext uri="{FF2B5EF4-FFF2-40B4-BE49-F238E27FC236}">
                <a16:creationId xmlns:a16="http://schemas.microsoft.com/office/drawing/2014/main" id="{DD47BE66-4FF6-4155-AB1A-101BDFA1F124}"/>
              </a:ext>
            </a:extLst>
          </p:cNvPr>
          <p:cNvPicPr>
            <a:picLocks noChangeAspect="1"/>
          </p:cNvPicPr>
          <p:nvPr/>
        </p:nvPicPr>
        <p:blipFill>
          <a:blip r:embed="rId3"/>
          <a:stretch>
            <a:fillRect/>
          </a:stretch>
        </p:blipFill>
        <p:spPr>
          <a:xfrm>
            <a:off x="2292538" y="888381"/>
            <a:ext cx="6222228" cy="5028923"/>
          </a:xfrm>
          <a:prstGeom prst="rect">
            <a:avLst/>
          </a:prstGeom>
        </p:spPr>
      </p:pic>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4">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034404" y="170902"/>
            <a:ext cx="8270081" cy="822232"/>
          </a:xfrm>
        </p:spPr>
        <p:txBody>
          <a:bodyPr>
            <a:normAutofit/>
          </a:bodyPr>
          <a:lstStyle/>
          <a:p>
            <a:pPr lvl="1" algn="just"/>
            <a:r>
              <a:rPr lang="en-GB" sz="3600" dirty="0" err="1">
                <a:effectLst/>
                <a:latin typeface="Cambria" panose="02040503050406030204" pitchFamily="18" charset="0"/>
                <a:ea typeface="Cambria" panose="02040503050406030204" pitchFamily="18" charset="0"/>
                <a:cs typeface="Cambria" panose="02040503050406030204" pitchFamily="18" charset="0"/>
              </a:rPr>
              <a:t>UVARBox</a:t>
            </a:r>
            <a:r>
              <a:rPr lang="en-GB" sz="3600" dirty="0">
                <a:effectLst/>
                <a:latin typeface="Cambria" panose="02040503050406030204" pitchFamily="18" charset="0"/>
                <a:ea typeface="Cambria" panose="02040503050406030204" pitchFamily="18" charset="0"/>
                <a:cs typeface="Cambria" panose="02040503050406030204" pitchFamily="18" charset="0"/>
              </a:rPr>
              <a:t> in the future</a:t>
            </a:r>
          </a:p>
        </p:txBody>
      </p:sp>
      <p:pic>
        <p:nvPicPr>
          <p:cNvPr id="9" name="Imagem 8">
            <a:extLst>
              <a:ext uri="{FF2B5EF4-FFF2-40B4-BE49-F238E27FC236}">
                <a16:creationId xmlns:a16="http://schemas.microsoft.com/office/drawing/2014/main" id="{8D1A174C-5AD8-4CDE-BA91-75EBE2E7B404}"/>
              </a:ext>
            </a:extLst>
          </p:cNvPr>
          <p:cNvPicPr>
            <a:picLocks noChangeAspect="1"/>
          </p:cNvPicPr>
          <p:nvPr/>
        </p:nvPicPr>
        <p:blipFill>
          <a:blip r:embed="rId5"/>
          <a:stretch>
            <a:fillRect/>
          </a:stretch>
        </p:blipFill>
        <p:spPr>
          <a:xfrm>
            <a:off x="443273" y="1539512"/>
            <a:ext cx="2414866" cy="2643764"/>
          </a:xfrm>
          <a:prstGeom prst="rect">
            <a:avLst/>
          </a:prstGeom>
        </p:spPr>
      </p:pic>
      <p:sp>
        <p:nvSpPr>
          <p:cNvPr id="34" name="Abgerundetes Rechteck 27">
            <a:extLst>
              <a:ext uri="{FF2B5EF4-FFF2-40B4-BE49-F238E27FC236}">
                <a16:creationId xmlns:a16="http://schemas.microsoft.com/office/drawing/2014/main" id="{54C6EA99-4F08-4D8E-8CA4-9B6A0BA4C850}"/>
              </a:ext>
            </a:extLst>
          </p:cNvPr>
          <p:cNvSpPr/>
          <p:nvPr/>
        </p:nvSpPr>
        <p:spPr>
          <a:xfrm>
            <a:off x="365916" y="4621510"/>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Digital m2m readable format DATEX II</a:t>
            </a:r>
          </a:p>
        </p:txBody>
      </p:sp>
      <p:pic>
        <p:nvPicPr>
          <p:cNvPr id="26" name="Imagem 25">
            <a:extLst>
              <a:ext uri="{FF2B5EF4-FFF2-40B4-BE49-F238E27FC236}">
                <a16:creationId xmlns:a16="http://schemas.microsoft.com/office/drawing/2014/main" id="{3D7A9A07-441B-4853-A25B-BED36B379FB6}"/>
              </a:ext>
            </a:extLst>
          </p:cNvPr>
          <p:cNvPicPr/>
          <p:nvPr/>
        </p:nvPicPr>
        <p:blipFill rotWithShape="1">
          <a:blip r:embed="rId6" cstate="print">
            <a:extLst>
              <a:ext uri="{28A0092B-C50C-407E-A947-70E740481C1C}">
                <a14:useLocalDpi xmlns:a14="http://schemas.microsoft.com/office/drawing/2010/main"/>
              </a:ext>
            </a:extLst>
          </a:blip>
          <a:srcRect t="7984" b="4158"/>
          <a:stretch/>
        </p:blipFill>
        <p:spPr bwMode="auto">
          <a:xfrm>
            <a:off x="2960640" y="1483647"/>
            <a:ext cx="4850791" cy="2886334"/>
          </a:xfrm>
          <a:prstGeom prst="rect">
            <a:avLst/>
          </a:prstGeom>
          <a:noFill/>
          <a:ln>
            <a:noFill/>
          </a:ln>
        </p:spPr>
      </p:pic>
      <p:sp>
        <p:nvSpPr>
          <p:cNvPr id="29" name="Retângulo 28">
            <a:extLst>
              <a:ext uri="{FF2B5EF4-FFF2-40B4-BE49-F238E27FC236}">
                <a16:creationId xmlns:a16="http://schemas.microsoft.com/office/drawing/2014/main" id="{3C85C264-81E5-4FA5-9849-834C08A445E7}"/>
              </a:ext>
            </a:extLst>
          </p:cNvPr>
          <p:cNvSpPr/>
          <p:nvPr/>
        </p:nvSpPr>
        <p:spPr>
          <a:xfrm>
            <a:off x="7616260" y="3846727"/>
            <a:ext cx="1845111" cy="18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8" name="Picture 2" descr="A picture containing graphical user interface&#10;&#10;Description automatically generated">
            <a:extLst>
              <a:ext uri="{FF2B5EF4-FFF2-40B4-BE49-F238E27FC236}">
                <a16:creationId xmlns:a16="http://schemas.microsoft.com/office/drawing/2014/main" id="{D7051B53-FFA9-45CA-BB02-EA3ECF8D23A9}"/>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6260" y="3846727"/>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bgerundetes Rechteck 27">
            <a:extLst>
              <a:ext uri="{FF2B5EF4-FFF2-40B4-BE49-F238E27FC236}">
                <a16:creationId xmlns:a16="http://schemas.microsoft.com/office/drawing/2014/main" id="{C3FFC358-20AB-4461-AD71-9C38B5C07990}"/>
              </a:ext>
            </a:extLst>
          </p:cNvPr>
          <p:cNvSpPr/>
          <p:nvPr/>
        </p:nvSpPr>
        <p:spPr>
          <a:xfrm>
            <a:off x="365915" y="5337535"/>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 Pre-formatted Word.doc</a:t>
            </a:r>
          </a:p>
        </p:txBody>
      </p:sp>
      <p:pic>
        <p:nvPicPr>
          <p:cNvPr id="5" name="Imagem 4">
            <a:extLst>
              <a:ext uri="{FF2B5EF4-FFF2-40B4-BE49-F238E27FC236}">
                <a16:creationId xmlns:a16="http://schemas.microsoft.com/office/drawing/2014/main" id="{A812C4DD-D0AD-40DB-8E40-7B0E658D1110}"/>
              </a:ext>
            </a:extLst>
          </p:cNvPr>
          <p:cNvPicPr>
            <a:picLocks noChangeAspect="1"/>
          </p:cNvPicPr>
          <p:nvPr/>
        </p:nvPicPr>
        <p:blipFill>
          <a:blip r:embed="rId8"/>
          <a:stretch>
            <a:fillRect/>
          </a:stretch>
        </p:blipFill>
        <p:spPr>
          <a:xfrm>
            <a:off x="8012633" y="509917"/>
            <a:ext cx="1138178" cy="3227998"/>
          </a:xfrm>
          <a:prstGeom prst="rect">
            <a:avLst/>
          </a:prstGeom>
        </p:spPr>
      </p:pic>
      <p:cxnSp>
        <p:nvCxnSpPr>
          <p:cNvPr id="44" name="Conexão reta unidirecional 43">
            <a:extLst>
              <a:ext uri="{FF2B5EF4-FFF2-40B4-BE49-F238E27FC236}">
                <a16:creationId xmlns:a16="http://schemas.microsoft.com/office/drawing/2014/main" id="{DFB12041-8001-470B-B335-FD28710D39BF}"/>
              </a:ext>
            </a:extLst>
          </p:cNvPr>
          <p:cNvCxnSpPr>
            <a:cxnSpLocks/>
          </p:cNvCxnSpPr>
          <p:nvPr/>
        </p:nvCxnSpPr>
        <p:spPr>
          <a:xfrm flipH="1">
            <a:off x="2960640" y="5540126"/>
            <a:ext cx="4655620" cy="0"/>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 name="Agrupar 18">
            <a:extLst>
              <a:ext uri="{FF2B5EF4-FFF2-40B4-BE49-F238E27FC236}">
                <a16:creationId xmlns:a16="http://schemas.microsoft.com/office/drawing/2014/main" id="{F6B2DA19-D182-410B-9C90-12A25B9609E2}"/>
              </a:ext>
            </a:extLst>
          </p:cNvPr>
          <p:cNvGrpSpPr/>
          <p:nvPr/>
        </p:nvGrpSpPr>
        <p:grpSpPr>
          <a:xfrm>
            <a:off x="-1" y="6131529"/>
            <a:ext cx="12115017" cy="726471"/>
            <a:chOff x="-1" y="6131529"/>
            <a:chExt cx="12115017" cy="726471"/>
          </a:xfrm>
        </p:grpSpPr>
        <p:pic>
          <p:nvPicPr>
            <p:cNvPr id="20" name="Imagem 19" descr="Uma imagem com captura de ecrã&#10;&#10;Descrição gerada automaticamente">
              <a:extLst>
                <a:ext uri="{FF2B5EF4-FFF2-40B4-BE49-F238E27FC236}">
                  <a16:creationId xmlns:a16="http://schemas.microsoft.com/office/drawing/2014/main" id="{2A45520A-30E1-4A8C-989C-9D8FB57A333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21" name="Imagem 20" descr="Uma imagem com captura de ecrã&#10;&#10;Descrição gerada automaticamente">
              <a:extLst>
                <a:ext uri="{FF2B5EF4-FFF2-40B4-BE49-F238E27FC236}">
                  <a16:creationId xmlns:a16="http://schemas.microsoft.com/office/drawing/2014/main" id="{4023F2C0-A7A1-493D-B410-79197BDE242C}"/>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22" name="Imagem 21" descr="Uma imagem com texto&#10;&#10;Descrição gerada automaticamente">
              <a:extLst>
                <a:ext uri="{FF2B5EF4-FFF2-40B4-BE49-F238E27FC236}">
                  <a16:creationId xmlns:a16="http://schemas.microsoft.com/office/drawing/2014/main" id="{6E971F7E-D5EC-4E83-BED0-5C4B2A7C2E7F}"/>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2888847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1">
            <a:extLst>
              <a:ext uri="{FF2B5EF4-FFF2-40B4-BE49-F238E27FC236}">
                <a16:creationId xmlns:a16="http://schemas.microsoft.com/office/drawing/2014/main" id="{DD47BE66-4FF6-4155-AB1A-101BDFA1F124}"/>
              </a:ext>
            </a:extLst>
          </p:cNvPr>
          <p:cNvPicPr>
            <a:picLocks noChangeAspect="1"/>
          </p:cNvPicPr>
          <p:nvPr/>
        </p:nvPicPr>
        <p:blipFill>
          <a:blip r:embed="rId3"/>
          <a:stretch>
            <a:fillRect/>
          </a:stretch>
        </p:blipFill>
        <p:spPr>
          <a:xfrm>
            <a:off x="2292538" y="888381"/>
            <a:ext cx="6222228" cy="5028923"/>
          </a:xfrm>
          <a:prstGeom prst="rect">
            <a:avLst/>
          </a:prstGeom>
        </p:spPr>
      </p:pic>
      <p:pic>
        <p:nvPicPr>
          <p:cNvPr id="7" name="Imagem 6" descr="Uma imagem com captura de ecrã&#10;&#10;Descrição gerada automaticamente">
            <a:extLst>
              <a:ext uri="{FF2B5EF4-FFF2-40B4-BE49-F238E27FC236}">
                <a16:creationId xmlns:a16="http://schemas.microsoft.com/office/drawing/2014/main" id="{8CFC4DEF-545E-4765-B47D-3B77AC6040F9}"/>
              </a:ext>
            </a:extLst>
          </p:cNvPr>
          <p:cNvPicPr>
            <a:picLocks noChangeAspect="1"/>
          </p:cNvPicPr>
          <p:nvPr/>
        </p:nvPicPr>
        <p:blipFill rotWithShape="1">
          <a:blip r:embed="rId4">
            <a:extLst>
              <a:ext uri="{28A0092B-C50C-407E-A947-70E740481C1C}">
                <a14:useLocalDpi xmlns:a14="http://schemas.microsoft.com/office/drawing/2010/main" val="0"/>
              </a:ext>
            </a:extLst>
          </a:blip>
          <a:srcRect l="10954" r="69947" b="79959"/>
          <a:stretch/>
        </p:blipFill>
        <p:spPr>
          <a:xfrm>
            <a:off x="-1" y="0"/>
            <a:ext cx="925619" cy="1374405"/>
          </a:xfrm>
          <a:prstGeom prst="rect">
            <a:avLst/>
          </a:prstGeom>
        </p:spPr>
      </p:pic>
      <p:pic>
        <p:nvPicPr>
          <p:cNvPr id="8" name="Imagem 7" descr="Uma imagem com captura de ecrã&#10;&#10;Descrição gerada automaticamente">
            <a:extLst>
              <a:ext uri="{FF2B5EF4-FFF2-40B4-BE49-F238E27FC236}">
                <a16:creationId xmlns:a16="http://schemas.microsoft.com/office/drawing/2014/main" id="{EE563BA7-89FB-47F1-A415-E899318EBF99}"/>
              </a:ext>
            </a:extLst>
          </p:cNvPr>
          <p:cNvPicPr>
            <a:picLocks noChangeAspect="1"/>
          </p:cNvPicPr>
          <p:nvPr/>
        </p:nvPicPr>
        <p:blipFill rotWithShape="1">
          <a:blip r:embed="rId4">
            <a:extLst>
              <a:ext uri="{28A0092B-C50C-407E-A947-70E740481C1C}">
                <a14:useLocalDpi xmlns:a14="http://schemas.microsoft.com/office/drawing/2010/main" val="0"/>
              </a:ext>
            </a:extLst>
          </a:blip>
          <a:srcRect l="45787" b="15092"/>
          <a:stretch/>
        </p:blipFill>
        <p:spPr>
          <a:xfrm>
            <a:off x="9413271" y="0"/>
            <a:ext cx="2778729" cy="6158691"/>
          </a:xfrm>
          <a:prstGeom prst="rect">
            <a:avLst/>
          </a:prstGeom>
        </p:spPr>
      </p:pic>
      <p:sp>
        <p:nvSpPr>
          <p:cNvPr id="12" name="Título 1">
            <a:extLst>
              <a:ext uri="{FF2B5EF4-FFF2-40B4-BE49-F238E27FC236}">
                <a16:creationId xmlns:a16="http://schemas.microsoft.com/office/drawing/2014/main" id="{BCBD8481-4359-4706-A6DC-4AC1C585CA94}"/>
              </a:ext>
            </a:extLst>
          </p:cNvPr>
          <p:cNvSpPr>
            <a:spLocks noGrp="1"/>
          </p:cNvSpPr>
          <p:nvPr>
            <p:ph type="title"/>
          </p:nvPr>
        </p:nvSpPr>
        <p:spPr>
          <a:xfrm>
            <a:off x="1034404" y="170902"/>
            <a:ext cx="8270081" cy="822232"/>
          </a:xfrm>
        </p:spPr>
        <p:txBody>
          <a:bodyPr>
            <a:normAutofit/>
          </a:bodyPr>
          <a:lstStyle/>
          <a:p>
            <a:pPr lvl="1" algn="just"/>
            <a:r>
              <a:rPr lang="en-GB" sz="3600" dirty="0" err="1">
                <a:effectLst/>
                <a:latin typeface="Cambria" panose="02040503050406030204" pitchFamily="18" charset="0"/>
                <a:ea typeface="Cambria" panose="02040503050406030204" pitchFamily="18" charset="0"/>
                <a:cs typeface="Cambria" panose="02040503050406030204" pitchFamily="18" charset="0"/>
              </a:rPr>
              <a:t>UVARBox</a:t>
            </a:r>
            <a:r>
              <a:rPr lang="en-GB" sz="3600" dirty="0">
                <a:effectLst/>
                <a:latin typeface="Cambria" panose="02040503050406030204" pitchFamily="18" charset="0"/>
                <a:ea typeface="Cambria" panose="02040503050406030204" pitchFamily="18" charset="0"/>
                <a:cs typeface="Cambria" panose="02040503050406030204" pitchFamily="18" charset="0"/>
              </a:rPr>
              <a:t> in the future</a:t>
            </a:r>
          </a:p>
        </p:txBody>
      </p:sp>
      <p:pic>
        <p:nvPicPr>
          <p:cNvPr id="9" name="Imagem 8">
            <a:extLst>
              <a:ext uri="{FF2B5EF4-FFF2-40B4-BE49-F238E27FC236}">
                <a16:creationId xmlns:a16="http://schemas.microsoft.com/office/drawing/2014/main" id="{8D1A174C-5AD8-4CDE-BA91-75EBE2E7B404}"/>
              </a:ext>
            </a:extLst>
          </p:cNvPr>
          <p:cNvPicPr>
            <a:picLocks noChangeAspect="1"/>
          </p:cNvPicPr>
          <p:nvPr/>
        </p:nvPicPr>
        <p:blipFill>
          <a:blip r:embed="rId5"/>
          <a:stretch>
            <a:fillRect/>
          </a:stretch>
        </p:blipFill>
        <p:spPr>
          <a:xfrm>
            <a:off x="443273" y="1539512"/>
            <a:ext cx="2414866" cy="2643764"/>
          </a:xfrm>
          <a:prstGeom prst="rect">
            <a:avLst/>
          </a:prstGeom>
        </p:spPr>
      </p:pic>
      <p:sp>
        <p:nvSpPr>
          <p:cNvPr id="34" name="Abgerundetes Rechteck 27">
            <a:extLst>
              <a:ext uri="{FF2B5EF4-FFF2-40B4-BE49-F238E27FC236}">
                <a16:creationId xmlns:a16="http://schemas.microsoft.com/office/drawing/2014/main" id="{54C6EA99-4F08-4D8E-8CA4-9B6A0BA4C850}"/>
              </a:ext>
            </a:extLst>
          </p:cNvPr>
          <p:cNvSpPr/>
          <p:nvPr/>
        </p:nvSpPr>
        <p:spPr>
          <a:xfrm>
            <a:off x="365916" y="4621510"/>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Digital m2m readable format DATEX II</a:t>
            </a:r>
          </a:p>
        </p:txBody>
      </p:sp>
      <p:pic>
        <p:nvPicPr>
          <p:cNvPr id="26" name="Imagem 25">
            <a:extLst>
              <a:ext uri="{FF2B5EF4-FFF2-40B4-BE49-F238E27FC236}">
                <a16:creationId xmlns:a16="http://schemas.microsoft.com/office/drawing/2014/main" id="{3D7A9A07-441B-4853-A25B-BED36B379FB6}"/>
              </a:ext>
            </a:extLst>
          </p:cNvPr>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a:ext>
            </a:extLst>
          </a:blip>
          <a:srcRect t="7984" b="4158"/>
          <a:stretch/>
        </p:blipFill>
        <p:spPr bwMode="auto">
          <a:xfrm>
            <a:off x="2960640" y="1483647"/>
            <a:ext cx="4850791" cy="2886334"/>
          </a:xfrm>
          <a:prstGeom prst="rect">
            <a:avLst/>
          </a:prstGeom>
          <a:noFill/>
          <a:ln>
            <a:noFill/>
          </a:ln>
        </p:spPr>
      </p:pic>
      <p:sp>
        <p:nvSpPr>
          <p:cNvPr id="29" name="Retângulo 28">
            <a:extLst>
              <a:ext uri="{FF2B5EF4-FFF2-40B4-BE49-F238E27FC236}">
                <a16:creationId xmlns:a16="http://schemas.microsoft.com/office/drawing/2014/main" id="{3C85C264-81E5-4FA5-9849-834C08A445E7}"/>
              </a:ext>
            </a:extLst>
          </p:cNvPr>
          <p:cNvSpPr/>
          <p:nvPr/>
        </p:nvSpPr>
        <p:spPr>
          <a:xfrm>
            <a:off x="7616260" y="3846727"/>
            <a:ext cx="1845111" cy="18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7" name="Conexão reta unidirecional 36">
            <a:extLst>
              <a:ext uri="{FF2B5EF4-FFF2-40B4-BE49-F238E27FC236}">
                <a16:creationId xmlns:a16="http://schemas.microsoft.com/office/drawing/2014/main" id="{35AC0216-915C-4E83-AC23-4536B3746FF7}"/>
              </a:ext>
            </a:extLst>
          </p:cNvPr>
          <p:cNvCxnSpPr>
            <a:cxnSpLocks/>
          </p:cNvCxnSpPr>
          <p:nvPr/>
        </p:nvCxnSpPr>
        <p:spPr>
          <a:xfrm flipH="1">
            <a:off x="2960640" y="5540126"/>
            <a:ext cx="4655620" cy="0"/>
          </a:xfrm>
          <a:prstGeom prst="straightConnector1">
            <a:avLst/>
          </a:prstGeom>
          <a:ln w="381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28" name="Picture 2" descr="A picture containing graphical user interface&#10;&#10;Description automatically generated">
            <a:extLst>
              <a:ext uri="{FF2B5EF4-FFF2-40B4-BE49-F238E27FC236}">
                <a16:creationId xmlns:a16="http://schemas.microsoft.com/office/drawing/2014/main" id="{D7051B53-FFA9-45CA-BB02-EA3ECF8D23A9}"/>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6260" y="3846727"/>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bgerundetes Rechteck 27">
            <a:extLst>
              <a:ext uri="{FF2B5EF4-FFF2-40B4-BE49-F238E27FC236}">
                <a16:creationId xmlns:a16="http://schemas.microsoft.com/office/drawing/2014/main" id="{C3FFC358-20AB-4461-AD71-9C38B5C07990}"/>
              </a:ext>
            </a:extLst>
          </p:cNvPr>
          <p:cNvSpPr/>
          <p:nvPr/>
        </p:nvSpPr>
        <p:spPr>
          <a:xfrm>
            <a:off x="365915" y="5337535"/>
            <a:ext cx="2482735" cy="63805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a:t>+ Pre-formatted Word.doc</a:t>
            </a:r>
          </a:p>
        </p:txBody>
      </p:sp>
      <p:pic>
        <p:nvPicPr>
          <p:cNvPr id="2050" name="Picture 3" descr="A picture containing text, drawing&#10;&#10;Description automatically generated">
            <a:extLst>
              <a:ext uri="{FF2B5EF4-FFF2-40B4-BE49-F238E27FC236}">
                <a16:creationId xmlns:a16="http://schemas.microsoft.com/office/drawing/2014/main" id="{1420102B-590B-4557-AF10-3AF701EB6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7339" y="993134"/>
            <a:ext cx="965876" cy="197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Agrupar 18">
            <a:extLst>
              <a:ext uri="{FF2B5EF4-FFF2-40B4-BE49-F238E27FC236}">
                <a16:creationId xmlns:a16="http://schemas.microsoft.com/office/drawing/2014/main" id="{25E74E6D-C0B4-4475-9136-1E613CD4A750}"/>
              </a:ext>
            </a:extLst>
          </p:cNvPr>
          <p:cNvGrpSpPr/>
          <p:nvPr/>
        </p:nvGrpSpPr>
        <p:grpSpPr>
          <a:xfrm>
            <a:off x="-1" y="6131529"/>
            <a:ext cx="12115017" cy="726471"/>
            <a:chOff x="-1" y="6131529"/>
            <a:chExt cx="12115017" cy="726471"/>
          </a:xfrm>
        </p:grpSpPr>
        <p:pic>
          <p:nvPicPr>
            <p:cNvPr id="20" name="Imagem 19" descr="Uma imagem com captura de ecrã&#10;&#10;Descrição gerada automaticamente">
              <a:extLst>
                <a:ext uri="{FF2B5EF4-FFF2-40B4-BE49-F238E27FC236}">
                  <a16:creationId xmlns:a16="http://schemas.microsoft.com/office/drawing/2014/main" id="{A39D693C-3FC6-4A53-A5FD-AC9D17BB1EC4}"/>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21" name="Imagem 20" descr="Uma imagem com captura de ecrã&#10;&#10;Descrição gerada automaticamente">
              <a:extLst>
                <a:ext uri="{FF2B5EF4-FFF2-40B4-BE49-F238E27FC236}">
                  <a16:creationId xmlns:a16="http://schemas.microsoft.com/office/drawing/2014/main" id="{08F86AFB-5796-4502-A132-42276E026381}"/>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22" name="Imagem 21" descr="Uma imagem com texto&#10;&#10;Descrição gerada automaticamente">
              <a:extLst>
                <a:ext uri="{FF2B5EF4-FFF2-40B4-BE49-F238E27FC236}">
                  <a16:creationId xmlns:a16="http://schemas.microsoft.com/office/drawing/2014/main" id="{8E2140CA-3CE7-4566-80FE-CF1C3070F2B6}"/>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Tree>
    <p:extLst>
      <p:ext uri="{BB962C8B-B14F-4D97-AF65-F5344CB8AC3E}">
        <p14:creationId xmlns:p14="http://schemas.microsoft.com/office/powerpoint/2010/main" val="290420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LIS">
      <a:dk1>
        <a:sysClr val="windowText" lastClr="000000"/>
      </a:dk1>
      <a:lt1>
        <a:sysClr val="window" lastClr="FFFFFF"/>
      </a:lt1>
      <a:dk2>
        <a:srgbClr val="EE4023"/>
      </a:dk2>
      <a:lt2>
        <a:srgbClr val="C7C8CA"/>
      </a:lt2>
      <a:accent1>
        <a:srgbClr val="B6BD34"/>
      </a:accent1>
      <a:accent2>
        <a:srgbClr val="FBAE18"/>
      </a:accent2>
      <a:accent3>
        <a:srgbClr val="A42671"/>
      </a:accent3>
      <a:accent4>
        <a:srgbClr val="13B7D0"/>
      </a:accent4>
      <a:accent5>
        <a:srgbClr val="C7C8CA"/>
      </a:accent5>
      <a:accent6>
        <a:srgbClr val="006DB5"/>
      </a:accent6>
      <a:hlink>
        <a:srgbClr val="006DB5"/>
      </a:hlink>
      <a:folHlink>
        <a:srgbClr val="C7C8CA"/>
      </a:folHlink>
    </a:clrScheme>
    <a:fontScheme name="POLIS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2" ma:contentTypeDescription="Create a new document." ma:contentTypeScope="" ma:versionID="1e2cd7c67867bd7bb5ad151b0e20b066">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01c9d145678a15876d180ce708d88036"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7760C-1B18-4DF1-BAA4-552655A5E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3a8e-7964-4418-ab96-7edc9afd578f"/>
    <ds:schemaRef ds:uri="07e80eab-9d26-4ae7-bd74-003410c9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065F5-FBE9-4CD3-9B4C-6C618370DB48}">
  <ds:schemaRefs>
    <ds:schemaRef ds:uri="http://schemas.microsoft.com/sharepoint/v3/contenttype/forms"/>
  </ds:schemaRefs>
</ds:datastoreItem>
</file>

<file path=customXml/itemProps3.xml><?xml version="1.0" encoding="utf-8"?>
<ds:datastoreItem xmlns:ds="http://schemas.openxmlformats.org/officeDocument/2006/customXml" ds:itemID="{FE682D0F-5497-4182-BA85-D3B045F83EAA}">
  <ds:schemaRefs>
    <ds:schemaRef ds:uri="http://www.w3.org/XML/1998/namespace"/>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8743e20d-003e-44bc-b5de-6c699df2376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TotalTime>
  <Words>763</Words>
  <Application>Microsoft Office PowerPoint</Application>
  <PresentationFormat>Widescreen</PresentationFormat>
  <Paragraphs>54</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Black</vt:lpstr>
      <vt:lpstr>Calibri</vt:lpstr>
      <vt:lpstr>Calibri Light</vt:lpstr>
      <vt:lpstr>Cambria</vt:lpstr>
      <vt:lpstr>Tema do Office</vt:lpstr>
      <vt:lpstr>1_Office Theme</vt:lpstr>
      <vt:lpstr>Preparatory Action User-friendly Information Tool  on Urban and Regional  Access Regulations Schemes   Contract: MOVE/B4/SER/2019-498/SI2.832125  UVAR Box Workshop 24.11.2020  </vt:lpstr>
      <vt:lpstr>Urban Vehicle Access Regulations</vt:lpstr>
      <vt:lpstr>Urban Vehicle Access Regulations</vt:lpstr>
      <vt:lpstr>UVARBox Scope</vt:lpstr>
      <vt:lpstr>UVARBox Scope</vt:lpstr>
      <vt:lpstr>UVAR today</vt:lpstr>
      <vt:lpstr>UVAR Box concept design</vt:lpstr>
      <vt:lpstr>UVARBox in the future</vt:lpstr>
      <vt:lpstr>UVARBox in the future</vt:lpstr>
      <vt:lpstr>for the next 2 years</vt:lpstr>
      <vt:lpstr>Preparatory Action User-friendly Information Tool  on Urban and Regional  Access Regulations Schemes   Contract: MOVE/B4/SER/2019-498/SI2.832125  WP0Leader - pedro.barradas@armis.pt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Pedro Barradas</dc:creator>
  <cp:lastModifiedBy>Manon Coyne</cp:lastModifiedBy>
  <cp:revision>53</cp:revision>
  <dcterms:created xsi:type="dcterms:W3CDTF">2020-07-15T07:33:40Z</dcterms:created>
  <dcterms:modified xsi:type="dcterms:W3CDTF">2020-12-14T10:44:35Z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